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0" r:id="rId9"/>
    <p:sldId id="266" r:id="rId10"/>
    <p:sldId id="263" r:id="rId11"/>
    <p:sldId id="264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50A60-ACB8-EB44-8A34-6790AB8502F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4A82-5B1A-D949-BA52-636A96E8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4A82-5B1A-D949-BA52-636A96E836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3CCCEE-40BF-6F48-8315-9EFA02CDCF52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175-10F5-8F4C-ABF5-97BC281F03F1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8FAF-65CC-9B42-A8E5-1188364209C7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DFC2-4D14-6449-99DA-4D9AC845AA1B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04B8-7C68-4A47-A398-F6C6B195A790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A4F-D902-EC49-948D-1228E26373AE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5025-D069-2F4C-A5D2-BB62EE3EEEC2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36C732-EF6B-F341-A9BB-AE330DC8D318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1DB449-4768-3841-9677-81100C65EC68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31B2-6CE7-4949-8E42-9FFBCBC90E91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1A8A-05B5-364D-9C46-A92E19A413BB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291-A04A-2B48-9F33-37A1E050F0D7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8DF-E775-DB4A-9B69-92C6D75D9430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AE32-0BBE-EF4E-8620-9AFF42AF5FBB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069D-6521-9941-ABFB-FBB5D3BC8488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C00-4B16-C741-9665-AF39C51B94DC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BF3A-0FAD-FF4E-BD14-7B27F2021235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D53130-48CA-5944-B9F8-56C0D186A894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Minh Tran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CODE GREAT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IMPORTANT THINGS WHEN CODE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129669"/>
            <a:ext cx="4824413" cy="23639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52052"/>
            <a:ext cx="4824412" cy="33191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134493"/>
            <a:ext cx="4824413" cy="235431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806433"/>
            <a:ext cx="4824412" cy="301043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More user-friendly than fixed layout</a:t>
            </a:r>
          </a:p>
          <a:p>
            <a:pPr lvl="1"/>
            <a:r>
              <a:rPr lang="en-US" dirty="0"/>
              <a:t>The amount of extra white space is similar between all browsers and screen resolutions, which can be more visually appealing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horizontal bar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Media assets need to set multiple width</a:t>
            </a:r>
          </a:p>
          <a:p>
            <a:pPr lvl="1"/>
            <a:r>
              <a:rPr lang="en-US" dirty="0" smtClean="0"/>
              <a:t>Diminish </a:t>
            </a:r>
            <a:r>
              <a:rPr lang="en-US" dirty="0"/>
              <a:t>aesthetic </a:t>
            </a:r>
            <a:r>
              <a:rPr lang="en-US" dirty="0" smtClean="0"/>
              <a:t>appeal with large screen resolutions in a lack of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28356"/>
            <a:ext cx="4824413" cy="25665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30" y="2603500"/>
            <a:ext cx="4604177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144142"/>
            <a:ext cx="4824413" cy="233501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95" y="2603500"/>
            <a:ext cx="3551247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container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container widths</a:t>
            </a:r>
          </a:p>
          <a:p>
            <a:pPr lvl="1"/>
            <a:r>
              <a:rPr lang="en-US" dirty="0" smtClean="0"/>
              <a:t>Almost case</a:t>
            </a:r>
          </a:p>
          <a:p>
            <a:pPr lvl="2"/>
            <a:r>
              <a:rPr lang="en-US" dirty="0" smtClean="0"/>
              <a:t>960px</a:t>
            </a:r>
          </a:p>
          <a:p>
            <a:pPr lvl="2"/>
            <a:r>
              <a:rPr lang="en-US" dirty="0" smtClean="0"/>
              <a:t>1170px</a:t>
            </a:r>
          </a:p>
          <a:p>
            <a:pPr lvl="1"/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Full width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sections and define it’s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some websites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8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main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Main variables</a:t>
            </a:r>
          </a:p>
          <a:p>
            <a:pPr lvl="1"/>
            <a:r>
              <a:rPr lang="en-US" dirty="0" smtClean="0"/>
              <a:t>Grid system</a:t>
            </a:r>
          </a:p>
          <a:p>
            <a:pPr lvl="2"/>
            <a:r>
              <a:rPr lang="en-US" dirty="0" smtClean="0"/>
              <a:t>Amount columns</a:t>
            </a:r>
          </a:p>
          <a:p>
            <a:pPr lvl="2"/>
            <a:r>
              <a:rPr lang="en-US" dirty="0" smtClean="0"/>
              <a:t>Gutter width</a:t>
            </a:r>
          </a:p>
          <a:p>
            <a:pPr lvl="2"/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Container width</a:t>
            </a:r>
          </a:p>
          <a:p>
            <a:pPr lvl="1"/>
            <a:r>
              <a:rPr lang="en-US" dirty="0" smtClean="0"/>
              <a:t>2-3 main colors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Font sizes</a:t>
            </a:r>
          </a:p>
          <a:p>
            <a:pPr lvl="1"/>
            <a:r>
              <a:rPr lang="en-US" dirty="0" smtClean="0"/>
              <a:t>Text line height</a:t>
            </a:r>
          </a:p>
          <a:p>
            <a:pPr lvl="1"/>
            <a:r>
              <a:rPr lang="en-US" dirty="0" smtClean="0"/>
              <a:t>Ratio heading</a:t>
            </a:r>
          </a:p>
          <a:p>
            <a:pPr lvl="1"/>
            <a:r>
              <a:rPr lang="en-US" dirty="0" smtClean="0"/>
              <a:t>Spacing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1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main variables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pure CSS</a:t>
            </a:r>
            <a:endParaRPr lang="en-US" dirty="0"/>
          </a:p>
          <a:p>
            <a:r>
              <a:rPr lang="en-US" dirty="0" smtClean="0"/>
              <a:t>With SASS or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1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CSS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69" y="2603500"/>
            <a:ext cx="2679700" cy="341630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5" y="2603500"/>
            <a:ext cx="3312202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question “What should we do to code HTML and CSS after seeing design?”</a:t>
            </a:r>
          </a:p>
          <a:p>
            <a:r>
              <a:rPr lang="en-US" dirty="0" smtClean="0"/>
              <a:t>Define main variables to use during code</a:t>
            </a:r>
          </a:p>
          <a:p>
            <a:r>
              <a:rPr lang="en-US" dirty="0" smtClean="0"/>
              <a:t>Make everything consistent</a:t>
            </a:r>
          </a:p>
          <a:p>
            <a:r>
              <a:rPr lang="en-US" dirty="0" smtClean="0"/>
              <a:t>Make great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5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OR LESS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08603"/>
            <a:ext cx="4824413" cy="180609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93" y="2603500"/>
            <a:ext cx="2602052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website exactly the same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Sketch</a:t>
            </a:r>
          </a:p>
          <a:p>
            <a:pPr lvl="1"/>
            <a:r>
              <a:rPr lang="en-US" dirty="0" smtClean="0"/>
              <a:t>It a piece of cake</a:t>
            </a:r>
          </a:p>
          <a:p>
            <a:r>
              <a:rPr lang="en-US" dirty="0" smtClean="0"/>
              <a:t>Work with PSD files</a:t>
            </a:r>
          </a:p>
          <a:p>
            <a:pPr lvl="1"/>
            <a:r>
              <a:rPr lang="en-US" dirty="0" smtClean="0"/>
              <a:t>Crop all icons / logos / images from design with same size</a:t>
            </a:r>
          </a:p>
          <a:p>
            <a:pPr lvl="1"/>
            <a:r>
              <a:rPr lang="en-US" dirty="0" smtClean="0"/>
              <a:t>Check more detail about text / box 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website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Define min-width breakpoints</a:t>
            </a:r>
          </a:p>
          <a:p>
            <a:pPr lvl="1"/>
            <a:r>
              <a:rPr lang="en-US" dirty="0" smtClean="0"/>
              <a:t>Super large (ex: 1200px)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(ex: </a:t>
            </a:r>
            <a:r>
              <a:rPr lang="en-US" dirty="0" smtClean="0"/>
              <a:t>992px)</a:t>
            </a:r>
          </a:p>
          <a:p>
            <a:pPr lvl="1"/>
            <a:r>
              <a:rPr lang="en-US" dirty="0" smtClean="0"/>
              <a:t>Medium</a:t>
            </a:r>
            <a:r>
              <a:rPr lang="en-US" dirty="0"/>
              <a:t> (ex: </a:t>
            </a:r>
            <a:r>
              <a:rPr lang="en-US" dirty="0" smtClean="0"/>
              <a:t>768px)</a:t>
            </a:r>
          </a:p>
          <a:p>
            <a:pPr lvl="1"/>
            <a:r>
              <a:rPr lang="en-US" dirty="0" smtClean="0"/>
              <a:t>Small</a:t>
            </a:r>
            <a:r>
              <a:rPr lang="en-US" dirty="0"/>
              <a:t> (ex: </a:t>
            </a:r>
            <a:r>
              <a:rPr lang="en-US" dirty="0" smtClean="0"/>
              <a:t>576px)</a:t>
            </a:r>
          </a:p>
          <a:p>
            <a:pPr lvl="1"/>
            <a:r>
              <a:rPr lang="en-US" dirty="0" smtClean="0"/>
              <a:t>Super small (ex: 0)</a:t>
            </a:r>
          </a:p>
          <a:p>
            <a:r>
              <a:rPr lang="en-US" dirty="0" smtClean="0"/>
              <a:t> Make one breakpoint finish first base on design (desktop first or mobile first)</a:t>
            </a:r>
          </a:p>
          <a:p>
            <a:r>
              <a:rPr lang="en-US" dirty="0" smtClean="0"/>
              <a:t>Check breakpoint to breakpoint to find lack of content is broken to fix</a:t>
            </a:r>
          </a:p>
          <a:p>
            <a:pPr lvl="1"/>
            <a:r>
              <a:rPr lang="en-US" dirty="0" smtClean="0"/>
              <a:t>Should be wrapped in this breakpoint</a:t>
            </a:r>
          </a:p>
          <a:p>
            <a:pPr lvl="1"/>
            <a:r>
              <a:rPr lang="en-US" dirty="0" smtClean="0"/>
              <a:t>Scale font-size</a:t>
            </a:r>
          </a:p>
          <a:p>
            <a:pPr lvl="1"/>
            <a:r>
              <a:rPr lang="en-US" dirty="0" smtClean="0"/>
              <a:t>Reduce spacing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1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www.smashingmagazine.com</a:t>
            </a:r>
            <a:r>
              <a:rPr lang="en-US" dirty="0">
                <a:solidFill>
                  <a:schemeClr val="tx1"/>
                </a:solidFill>
              </a:rPr>
              <a:t>/2009/06/fixed-vs-fluid-vs-elastic-layout-</a:t>
            </a:r>
            <a:r>
              <a:rPr lang="en-US" dirty="0" err="1">
                <a:solidFill>
                  <a:schemeClr val="tx1"/>
                </a:solidFill>
              </a:rPr>
              <a:t>whats</a:t>
            </a:r>
            <a:r>
              <a:rPr lang="en-US" dirty="0">
                <a:solidFill>
                  <a:schemeClr val="tx1"/>
                </a:solidFill>
              </a:rPr>
              <a:t>-the-right-one-for-you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getbootstrap.com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0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layout</a:t>
            </a:r>
          </a:p>
          <a:p>
            <a:r>
              <a:rPr lang="en-US" dirty="0" smtClean="0"/>
              <a:t>Define main variables</a:t>
            </a:r>
          </a:p>
          <a:p>
            <a:r>
              <a:rPr lang="en-US" dirty="0" smtClean="0"/>
              <a:t>Make website exactly the same design</a:t>
            </a:r>
          </a:p>
          <a:p>
            <a:r>
              <a:rPr lang="en-US" dirty="0" smtClean="0"/>
              <a:t>Make website responsive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type of website layout in our website</a:t>
            </a:r>
          </a:p>
          <a:p>
            <a:r>
              <a:rPr lang="en-US" dirty="0" smtClean="0"/>
              <a:t>Define container width</a:t>
            </a:r>
          </a:p>
          <a:p>
            <a:r>
              <a:rPr lang="en-US" dirty="0" smtClean="0"/>
              <a:t>Separate sections and define it’s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what type of website layout in 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types of Web Design layouts</a:t>
            </a:r>
          </a:p>
          <a:p>
            <a:pPr lvl="1"/>
            <a:r>
              <a:rPr lang="en-US" dirty="0" smtClean="0"/>
              <a:t>Fixed</a:t>
            </a:r>
          </a:p>
          <a:p>
            <a:pPr lvl="1"/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Elastic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87136"/>
            <a:ext cx="4824412" cy="304902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830555"/>
            <a:ext cx="4824413" cy="296218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859502"/>
            <a:ext cx="4824412" cy="29042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code</a:t>
            </a:r>
          </a:p>
          <a:p>
            <a:pPr lvl="1"/>
            <a:r>
              <a:rPr lang="en-US" dirty="0" smtClean="0"/>
              <a:t>Easy to optimize website</a:t>
            </a:r>
          </a:p>
          <a:p>
            <a:pPr lvl="1"/>
            <a:r>
              <a:rPr lang="en-US" dirty="0" smtClean="0"/>
              <a:t>Competitive all browsers with width more than 800px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excessive white space for users with larger screen </a:t>
            </a:r>
            <a:r>
              <a:rPr lang="en-US" dirty="0" smtClean="0"/>
              <a:t>resolutions</a:t>
            </a:r>
          </a:p>
          <a:p>
            <a:pPr lvl="1"/>
            <a:r>
              <a:rPr lang="en-US" dirty="0" smtClean="0"/>
              <a:t>Seamless </a:t>
            </a:r>
            <a:r>
              <a:rPr lang="en-US" dirty="0"/>
              <a:t>textures, patterns and image will be blurred with large </a:t>
            </a:r>
            <a:r>
              <a:rPr lang="en-US" dirty="0" smtClean="0"/>
              <a:t>resolutions</a:t>
            </a:r>
          </a:p>
          <a:p>
            <a:pPr lvl="1"/>
            <a:r>
              <a:rPr lang="en-US" dirty="0" smtClean="0"/>
              <a:t>Thus </a:t>
            </a:r>
            <a:r>
              <a:rPr lang="en-US" dirty="0"/>
              <a:t>upsetting “divine proportion,” the “Rule of Thirds,” overall balance and other design principles.</a:t>
            </a:r>
            <a:endParaRPr lang="en-US" dirty="0" smtClean="0"/>
          </a:p>
          <a:p>
            <a:pPr lvl="1"/>
            <a:r>
              <a:rPr lang="en-US" dirty="0"/>
              <a:t>Not suitable with mobile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Horizontal bar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2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23" y="2603500"/>
            <a:ext cx="4555066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493</Words>
  <Application>Microsoft Macintosh PowerPoint</Application>
  <PresentationFormat>Widescreen</PresentationFormat>
  <Paragraphs>142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Wingdings 3</vt:lpstr>
      <vt:lpstr>Arial</vt:lpstr>
      <vt:lpstr>Ion Boardroom</vt:lpstr>
      <vt:lpstr>HOW TO CODE GREAT WEBSITE</vt:lpstr>
      <vt:lpstr>Main targets</vt:lpstr>
      <vt:lpstr>Contents</vt:lpstr>
      <vt:lpstr>Analyze layout</vt:lpstr>
      <vt:lpstr>Define what type of website layout in our website</vt:lpstr>
      <vt:lpstr>Fixed Layout</vt:lpstr>
      <vt:lpstr>Fixed Layout</vt:lpstr>
      <vt:lpstr>Fixed Layout</vt:lpstr>
      <vt:lpstr>Fluid layout</vt:lpstr>
      <vt:lpstr>Fluid layout</vt:lpstr>
      <vt:lpstr>Fluid layout</vt:lpstr>
      <vt:lpstr>Fluid layout</vt:lpstr>
      <vt:lpstr>Elastic layout</vt:lpstr>
      <vt:lpstr>Elastic layout</vt:lpstr>
      <vt:lpstr>Define container width</vt:lpstr>
      <vt:lpstr>Separate sections and define it’s type</vt:lpstr>
      <vt:lpstr>Define main variables</vt:lpstr>
      <vt:lpstr>Define main variables in code</vt:lpstr>
      <vt:lpstr>Pure CSS</vt:lpstr>
      <vt:lpstr>SASS OR LESS</vt:lpstr>
      <vt:lpstr>Make website exactly the same design</vt:lpstr>
      <vt:lpstr>Make website responsive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 IN HARD WAY</dc:title>
  <dc:creator>Microsoft Office User</dc:creator>
  <cp:lastModifiedBy>Microsoft Office User</cp:lastModifiedBy>
  <cp:revision>36</cp:revision>
  <dcterms:created xsi:type="dcterms:W3CDTF">2017-05-30T15:22:18Z</dcterms:created>
  <dcterms:modified xsi:type="dcterms:W3CDTF">2017-05-31T04:24:04Z</dcterms:modified>
</cp:coreProperties>
</file>