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59499" cy="3828535"/>
          </a:xfrm>
        </p:spPr>
        <p:txBody>
          <a:bodyPr/>
          <a:lstStyle/>
          <a:p>
            <a:r>
              <a:rPr lang="en-US" dirty="0" smtClean="0"/>
              <a:t>Applying slicing algorithms on large codebases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6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r>
              <a:rPr lang="en-US" dirty="0" err="1" smtClean="0"/>
              <a:t>Motiváció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6822" y="1334530"/>
            <a:ext cx="8913031" cy="4913870"/>
          </a:xfrm>
        </p:spPr>
        <p:txBody>
          <a:bodyPr/>
          <a:lstStyle/>
          <a:p>
            <a:r>
              <a:rPr lang="en-US" dirty="0" smtClean="0"/>
              <a:t>Nagy </a:t>
            </a:r>
            <a:r>
              <a:rPr lang="en-US" dirty="0" err="1" smtClean="0"/>
              <a:t>projektekben</a:t>
            </a:r>
            <a:r>
              <a:rPr lang="en-US" dirty="0" smtClean="0"/>
              <a:t> </a:t>
            </a:r>
            <a:r>
              <a:rPr lang="en-US" dirty="0" err="1" smtClean="0"/>
              <a:t>felmerülő</a:t>
            </a:r>
            <a:r>
              <a:rPr lang="en-US" dirty="0" smtClean="0"/>
              <a:t>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nehezen</a:t>
            </a:r>
            <a:r>
              <a:rPr lang="en-US" dirty="0" smtClean="0"/>
              <a:t> </a:t>
            </a:r>
            <a:r>
              <a:rPr lang="en-US" dirty="0" err="1" smtClean="0"/>
              <a:t>javíthatóak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 </a:t>
            </a:r>
            <a:r>
              <a:rPr lang="en-US" dirty="0" err="1" smtClean="0"/>
              <a:t>abból</a:t>
            </a:r>
            <a:r>
              <a:rPr lang="en-US" dirty="0" smtClean="0"/>
              <a:t> </a:t>
            </a:r>
            <a:r>
              <a:rPr lang="en-US" dirty="0" err="1" smtClean="0"/>
              <a:t>fakad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, </a:t>
            </a:r>
            <a:r>
              <a:rPr lang="en-US" dirty="0" err="1" smtClean="0"/>
              <a:t>aminek</a:t>
            </a:r>
            <a:r>
              <a:rPr lang="en-US" dirty="0" smtClean="0"/>
              <a:t> </a:t>
            </a:r>
            <a:r>
              <a:rPr lang="en-US" dirty="0" err="1" smtClean="0"/>
              <a:t>kéne</a:t>
            </a:r>
            <a:r>
              <a:rPr lang="en-US" dirty="0" smtClean="0"/>
              <a:t> </a:t>
            </a:r>
            <a:r>
              <a:rPr lang="en-US" dirty="0" err="1" smtClean="0"/>
              <a:t>lennie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adhat</a:t>
            </a:r>
            <a:r>
              <a:rPr lang="en-US" dirty="0" smtClean="0"/>
              <a:t> </a:t>
            </a:r>
            <a:r>
              <a:rPr lang="en-US" dirty="0" err="1" smtClean="0"/>
              <a:t>választ</a:t>
            </a:r>
            <a:r>
              <a:rPr lang="en-US" dirty="0" smtClean="0"/>
              <a:t> a </a:t>
            </a:r>
            <a:r>
              <a:rPr lang="en-US" dirty="0" err="1" smtClean="0"/>
              <a:t>fejlesztőnek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96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5481" y="452718"/>
            <a:ext cx="9445353" cy="807671"/>
          </a:xfrm>
        </p:spPr>
        <p:txBody>
          <a:bodyPr/>
          <a:lstStyle/>
          <a:p>
            <a:r>
              <a:rPr lang="en-US" dirty="0" smtClean="0"/>
              <a:t>Slicing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8542" y="1396314"/>
            <a:ext cx="9061312" cy="4852085"/>
          </a:xfrm>
        </p:spPr>
        <p:txBody>
          <a:bodyPr/>
          <a:lstStyle/>
          <a:p>
            <a:r>
              <a:rPr lang="en-US" dirty="0" smtClean="0"/>
              <a:t>A slicing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kódelemzési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endParaRPr lang="en-US" dirty="0"/>
          </a:p>
          <a:p>
            <a:r>
              <a:rPr lang="en-US" dirty="0" err="1" smtClean="0"/>
              <a:t>Megmondja</a:t>
            </a:r>
            <a:r>
              <a:rPr lang="en-US" dirty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program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utasításánál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egyéb</a:t>
            </a:r>
            <a:r>
              <a:rPr lang="en-US" dirty="0" smtClean="0"/>
              <a:t>, </a:t>
            </a:r>
            <a:r>
              <a:rPr lang="en-US" dirty="0" err="1" smtClean="0"/>
              <a:t>előtte</a:t>
            </a:r>
            <a:r>
              <a:rPr lang="en-US" dirty="0" smtClean="0"/>
              <a:t> </a:t>
            </a:r>
            <a:r>
              <a:rPr lang="en-US" dirty="0" err="1" smtClean="0"/>
              <a:t>levő</a:t>
            </a:r>
            <a:r>
              <a:rPr lang="en-US" dirty="0" smtClean="0"/>
              <a:t>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utána</a:t>
            </a:r>
            <a:r>
              <a:rPr lang="en-US" dirty="0" smtClean="0"/>
              <a:t>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fajtája</a:t>
            </a:r>
            <a:r>
              <a:rPr lang="en-US" dirty="0" smtClean="0"/>
              <a:t> van: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statikus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futási</a:t>
            </a:r>
            <a:r>
              <a:rPr lang="en-US" dirty="0" smtClean="0"/>
              <a:t> </a:t>
            </a:r>
            <a:r>
              <a:rPr lang="en-US" dirty="0" err="1" smtClean="0"/>
              <a:t>időben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kezdőállapot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a </a:t>
            </a:r>
            <a:r>
              <a:rPr lang="en-US" dirty="0" err="1" smtClean="0"/>
              <a:t>hatásokat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forráskódot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diplomamunka</a:t>
            </a:r>
            <a:r>
              <a:rPr lang="en-US" dirty="0" smtClean="0"/>
              <a:t> a </a:t>
            </a:r>
            <a:r>
              <a:rPr lang="en-US" dirty="0" err="1" smtClean="0"/>
              <a:t>statikus</a:t>
            </a:r>
            <a:r>
              <a:rPr lang="en-US" dirty="0" smtClean="0"/>
              <a:t> slicing-gal </a:t>
            </a:r>
            <a:r>
              <a:rPr lang="en-US" dirty="0" err="1" smtClean="0"/>
              <a:t>foglalkozik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8" y="452718"/>
            <a:ext cx="9395926" cy="918882"/>
          </a:xfrm>
        </p:spPr>
        <p:txBody>
          <a:bodyPr/>
          <a:lstStyle/>
          <a:p>
            <a:r>
              <a:rPr lang="en-US" dirty="0" smtClean="0"/>
              <a:t>Slicing </a:t>
            </a:r>
            <a:r>
              <a:rPr lang="en-US" dirty="0" err="1" smtClean="0"/>
              <a:t>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Három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módszert</a:t>
            </a:r>
            <a:r>
              <a:rPr lang="en-US" dirty="0" smtClean="0"/>
              <a:t> </a:t>
            </a:r>
            <a:r>
              <a:rPr lang="en-US" dirty="0" err="1" smtClean="0"/>
              <a:t>ismertet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irodalom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Adatfolyam</a:t>
            </a:r>
            <a:r>
              <a:rPr lang="en-US" dirty="0" smtClean="0"/>
              <a:t> </a:t>
            </a:r>
            <a:r>
              <a:rPr lang="en-US" dirty="0" err="1" smtClean="0"/>
              <a:t>egyenletek</a:t>
            </a:r>
            <a:endParaRPr lang="en-US" dirty="0" smtClean="0"/>
          </a:p>
          <a:p>
            <a:pPr lvl="1"/>
            <a:r>
              <a:rPr lang="en-US" dirty="0" err="1" smtClean="0"/>
              <a:t>Információfolyam</a:t>
            </a:r>
            <a:r>
              <a:rPr lang="en-US" dirty="0" smtClean="0"/>
              <a:t> </a:t>
            </a:r>
            <a:r>
              <a:rPr lang="en-US" dirty="0" err="1" smtClean="0"/>
              <a:t>relációk</a:t>
            </a:r>
            <a:endParaRPr lang="en-US" dirty="0" smtClean="0"/>
          </a:p>
          <a:p>
            <a:pPr lvl="1"/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9" y="452719"/>
            <a:ext cx="9395926" cy="894168"/>
          </a:xfrm>
        </p:spPr>
        <p:txBody>
          <a:bodyPr/>
          <a:lstStyle/>
          <a:p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közös</a:t>
            </a:r>
            <a:r>
              <a:rPr lang="en-US" dirty="0" smtClean="0"/>
              <a:t> </a:t>
            </a:r>
            <a:r>
              <a:rPr lang="en-US" dirty="0" err="1" smtClean="0"/>
              <a:t>mindhárom</a:t>
            </a:r>
            <a:r>
              <a:rPr lang="en-US" dirty="0" smtClean="0"/>
              <a:t> slicing </a:t>
            </a:r>
            <a:r>
              <a:rPr lang="en-US" dirty="0" err="1" smtClean="0"/>
              <a:t>módszerben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/>
              <a:t> </a:t>
            </a:r>
            <a:r>
              <a:rPr lang="en-US" dirty="0" err="1" smtClean="0"/>
              <a:t>eszközök</a:t>
            </a:r>
            <a:r>
              <a:rPr lang="en-US" dirty="0" smtClean="0"/>
              <a:t>, </a:t>
            </a:r>
            <a:r>
              <a:rPr lang="en-US" dirty="0" err="1" smtClean="0"/>
              <a:t>amivel</a:t>
            </a:r>
            <a:r>
              <a:rPr lang="en-US" dirty="0" smtClean="0"/>
              <a:t> </a:t>
            </a:r>
            <a:r>
              <a:rPr lang="en-US" noProof="1" smtClean="0"/>
              <a:t>feldolgozzák</a:t>
            </a:r>
            <a:r>
              <a:rPr lang="en-US" dirty="0" smtClean="0"/>
              <a:t> a </a:t>
            </a:r>
            <a:r>
              <a:rPr lang="en-US" dirty="0" err="1" smtClean="0"/>
              <a:t>forráskódban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noProof="1" smtClean="0"/>
              <a:t>között</a:t>
            </a:r>
            <a:r>
              <a:rPr lang="en-US" dirty="0" smtClean="0"/>
              <a:t> </a:t>
            </a:r>
            <a:r>
              <a:rPr lang="en-US" dirty="0" err="1" smtClean="0"/>
              <a:t>jelenlévő</a:t>
            </a:r>
            <a:r>
              <a:rPr lang="en-US" dirty="0" smtClean="0"/>
              <a:t> </a:t>
            </a:r>
            <a:r>
              <a:rPr lang="en-US" dirty="0" err="1" smtClean="0"/>
              <a:t>függőségeket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fajtájuk</a:t>
            </a:r>
            <a:r>
              <a:rPr lang="en-US" dirty="0" smtClean="0"/>
              <a:t> van:</a:t>
            </a:r>
          </a:p>
          <a:p>
            <a:pPr lvl="1"/>
            <a:r>
              <a:rPr lang="en-US" dirty="0" err="1" smtClean="0"/>
              <a:t>Kontroll</a:t>
            </a:r>
            <a:endParaRPr lang="en-US" dirty="0" smtClean="0"/>
          </a:p>
          <a:p>
            <a:pPr lvl="1"/>
            <a:r>
              <a:rPr lang="en-US" dirty="0" err="1" smtClean="0"/>
              <a:t>Adat</a:t>
            </a:r>
            <a:endParaRPr lang="en-US" dirty="0"/>
          </a:p>
          <a:p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többek</a:t>
            </a:r>
            <a:r>
              <a:rPr lang="en-US" dirty="0" smtClean="0"/>
              <a:t> </a:t>
            </a:r>
            <a:r>
              <a:rPr lang="en-US" dirty="0" err="1" smtClean="0"/>
              <a:t>közt</a:t>
            </a:r>
            <a:r>
              <a:rPr lang="en-US" dirty="0" smtClean="0"/>
              <a:t> a Control Flow Graph-</a:t>
            </a:r>
            <a:r>
              <a:rPr lang="en-US" dirty="0" err="1" smtClean="0"/>
              <a:t>ból</a:t>
            </a:r>
            <a:r>
              <a:rPr lang="en-US" dirty="0" smtClean="0"/>
              <a:t> </a:t>
            </a:r>
            <a:r>
              <a:rPr lang="en-US" dirty="0" err="1" smtClean="0"/>
              <a:t>olvashatóak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8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195" y="452718"/>
            <a:ext cx="9420639" cy="820028"/>
          </a:xfrm>
        </p:spPr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8"/>
            <a:ext cx="8102472" cy="4195481"/>
          </a:xfrm>
        </p:spPr>
        <p:txBody>
          <a:bodyPr/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programban</a:t>
            </a:r>
            <a:r>
              <a:rPr lang="en-US" dirty="0" smtClean="0"/>
              <a:t> 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folyamát</a:t>
            </a:r>
            <a:r>
              <a:rPr lang="en-US" dirty="0" smtClean="0"/>
              <a:t> </a:t>
            </a:r>
            <a:r>
              <a:rPr lang="en-US" dirty="0" err="1" smtClean="0"/>
              <a:t>ábrázoló</a:t>
            </a:r>
            <a:r>
              <a:rPr lang="en-US" dirty="0" smtClean="0"/>
              <a:t> </a:t>
            </a:r>
            <a:r>
              <a:rPr lang="en-US" dirty="0" err="1" smtClean="0"/>
              <a:t>irányított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endParaRPr lang="en-US" dirty="0" smtClean="0"/>
          </a:p>
          <a:p>
            <a:r>
              <a:rPr lang="en-US" dirty="0" err="1" smtClean="0"/>
              <a:t>Csúcsai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endParaRPr lang="en-US" dirty="0" smtClean="0"/>
          </a:p>
          <a:p>
            <a:r>
              <a:rPr lang="en-US" dirty="0" err="1" smtClean="0"/>
              <a:t>Élek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egymást</a:t>
            </a:r>
            <a:r>
              <a:rPr lang="en-US" dirty="0" smtClean="0"/>
              <a:t> </a:t>
            </a:r>
            <a:r>
              <a:rPr lang="en-US" dirty="0" err="1" smtClean="0"/>
              <a:t>követő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</a:t>
            </a:r>
            <a:r>
              <a:rPr lang="en-US" dirty="0" err="1" smtClean="0"/>
              <a:t>reprezentálják</a:t>
            </a:r>
            <a:endParaRPr lang="en-US" dirty="0" smtClean="0"/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csúcs</a:t>
            </a:r>
            <a:r>
              <a:rPr lang="en-US" dirty="0" smtClean="0"/>
              <a:t>: </a:t>
            </a:r>
            <a:r>
              <a:rPr lang="en-US" dirty="0" err="1" smtClean="0"/>
              <a:t>kezdő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kilépő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5" y="2052918"/>
            <a:ext cx="24003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186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Applying slicing algorithms on large codebases</vt:lpstr>
      <vt:lpstr>Motiváció</vt:lpstr>
      <vt:lpstr>Slicing</vt:lpstr>
      <vt:lpstr>Slicing módszerek</vt:lpstr>
      <vt:lpstr>Függőségek</vt:lpstr>
      <vt:lpstr>Control Flow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slicing algorithms in large codebases</dc:title>
  <dc:creator>dwat3r</dc:creator>
  <cp:lastModifiedBy>dwat3r</cp:lastModifiedBy>
  <cp:revision>6</cp:revision>
  <dcterms:created xsi:type="dcterms:W3CDTF">2017-06-27T19:24:06Z</dcterms:created>
  <dcterms:modified xsi:type="dcterms:W3CDTF">2017-06-27T20:53:15Z</dcterms:modified>
</cp:coreProperties>
</file>