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ence.com/kam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6C6F-57A8-4CF5-ACEC-AAE199C97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Defense of covert Channels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BBB2D-0FB4-4DF9-B0A9-FB67EC17E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Audio Data Transfer and Steganography </a:t>
            </a:r>
          </a:p>
        </p:txBody>
      </p:sp>
    </p:spTree>
    <p:extLst>
      <p:ext uri="{BB962C8B-B14F-4D97-AF65-F5344CB8AC3E}">
        <p14:creationId xmlns:p14="http://schemas.microsoft.com/office/powerpoint/2010/main" val="388448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3DFE-F1D8-4158-821A-613266D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Covert Channel: 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D98F-02C6-44F3-A6BC-95A83CD1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File based decoding</a:t>
            </a:r>
          </a:p>
          <a:p>
            <a:endParaRPr lang="en-US" dirty="0"/>
          </a:p>
          <a:p>
            <a:r>
              <a:rPr lang="en-US" dirty="0"/>
              <a:t>If Time allows: What does AFSK tones sound like</a:t>
            </a:r>
          </a:p>
        </p:txBody>
      </p:sp>
    </p:spTree>
    <p:extLst>
      <p:ext uri="{BB962C8B-B14F-4D97-AF65-F5344CB8AC3E}">
        <p14:creationId xmlns:p14="http://schemas.microsoft.com/office/powerpoint/2010/main" val="186034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F2E0-9786-40A3-8EAB-550E5C25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Covert Channel: 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B461-F7BA-49EB-98E0-E36AA2032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sound to transmit data predates modern computers</a:t>
            </a:r>
          </a:p>
          <a:p>
            <a:pPr lvl="1"/>
            <a:r>
              <a:rPr lang="en-US" dirty="0"/>
              <a:t>Morse Code</a:t>
            </a:r>
          </a:p>
          <a:p>
            <a:pPr lvl="1"/>
            <a:r>
              <a:rPr lang="en-US" dirty="0" err="1"/>
              <a:t>Baudot</a:t>
            </a:r>
            <a:r>
              <a:rPr lang="en-US" dirty="0"/>
              <a:t>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6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82F3-3FBF-4C8B-9EE2-D033AB78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Covert Channel: 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3CA9-4427-4933-9487-5F02212F4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  <a:p>
            <a:pPr lvl="1"/>
            <a:r>
              <a:rPr lang="en-US" dirty="0"/>
              <a:t>AFSK – Audio Freq Shift Keying</a:t>
            </a:r>
          </a:p>
          <a:p>
            <a:pPr lvl="1"/>
            <a:r>
              <a:rPr lang="en-US" dirty="0"/>
              <a:t>Baud – A measurement of the number of symbols per second that are transmitted</a:t>
            </a:r>
          </a:p>
          <a:p>
            <a:pPr lvl="1"/>
            <a:r>
              <a:rPr lang="en-US" dirty="0"/>
              <a:t>Infrasonic – Sounds near or below normal human hearing range. They still may be felt</a:t>
            </a:r>
          </a:p>
          <a:p>
            <a:pPr lvl="1"/>
            <a:r>
              <a:rPr lang="en-US" dirty="0"/>
              <a:t>Ultrasonic –Sounds near or above normal human hearing range.</a:t>
            </a:r>
          </a:p>
        </p:txBody>
      </p:sp>
    </p:spTree>
    <p:extLst>
      <p:ext uri="{BB962C8B-B14F-4D97-AF65-F5344CB8AC3E}">
        <p14:creationId xmlns:p14="http://schemas.microsoft.com/office/powerpoint/2010/main" val="214138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F583-9FFA-4E29-A442-21602A6D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Covert Channel: 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FCB3-EB63-4291-B7CD-010B8CD3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 channel requires a method of encoding the data into a sound.</a:t>
            </a:r>
          </a:p>
          <a:p>
            <a:r>
              <a:rPr lang="en-US" dirty="0"/>
              <a:t>FSK works well for encoding data into sound files.</a:t>
            </a:r>
          </a:p>
        </p:txBody>
      </p:sp>
    </p:spTree>
    <p:extLst>
      <p:ext uri="{BB962C8B-B14F-4D97-AF65-F5344CB8AC3E}">
        <p14:creationId xmlns:p14="http://schemas.microsoft.com/office/powerpoint/2010/main" val="188703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338A-ECCB-43BF-8AB7-F779B776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Covert Channel: Sounds</a:t>
            </a:r>
            <a:br>
              <a:rPr lang="en-US" dirty="0"/>
            </a:br>
            <a:r>
              <a:rPr lang="en-US" dirty="0"/>
              <a:t>Vector: encoding/Decoding is  FSK/AFSK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1CFBC-AC37-4874-B166-6F36D14CC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Minimodem is an very easy to use command line tool (</a:t>
            </a:r>
            <a:r>
              <a:rPr lang="en-US" dirty="0">
                <a:hlinkClick r:id="rId2"/>
              </a:rPr>
              <a:t>http://www.whence.com/kamal/</a:t>
            </a:r>
            <a:r>
              <a:rPr lang="en-US" dirty="0"/>
              <a:t>)</a:t>
            </a:r>
          </a:p>
          <a:p>
            <a:r>
              <a:rPr lang="en-US" dirty="0"/>
              <a:t>Requires Linux and limited command line ability.</a:t>
            </a:r>
          </a:p>
          <a:p>
            <a:r>
              <a:rPr lang="en-US" dirty="0"/>
              <a:t>Example Command:</a:t>
            </a:r>
          </a:p>
          <a:p>
            <a:pPr lvl="1"/>
            <a:r>
              <a:rPr lang="en-US" dirty="0"/>
              <a:t>Cat ~/</a:t>
            </a:r>
            <a:r>
              <a:rPr lang="en-US" dirty="0" err="1"/>
              <a:t>listofshellcommands.txt|minimodem</a:t>
            </a:r>
            <a:r>
              <a:rPr lang="en-US" dirty="0"/>
              <a:t> –</a:t>
            </a:r>
            <a:r>
              <a:rPr lang="en-US" dirty="0" err="1"/>
              <a:t>tx</a:t>
            </a:r>
            <a:r>
              <a:rPr lang="en-US" dirty="0"/>
              <a:t> 100 –M 1000 –S 2000 –f ~/outputfile.wav</a:t>
            </a:r>
          </a:p>
          <a:p>
            <a:pPr lvl="2"/>
            <a:r>
              <a:rPr lang="en-US" dirty="0"/>
              <a:t>Encodes the ASCII contents of the file to a wave file.</a:t>
            </a:r>
          </a:p>
          <a:p>
            <a:pPr lvl="1"/>
            <a:r>
              <a:rPr lang="en-US" dirty="0"/>
              <a:t>Minimodem –</a:t>
            </a:r>
            <a:r>
              <a:rPr lang="en-US" dirty="0" err="1"/>
              <a:t>rx</a:t>
            </a:r>
            <a:r>
              <a:rPr lang="en-US" dirty="0"/>
              <a:t> 100 –M 1000 –S 2000 –F ~/outputfile.wav</a:t>
            </a:r>
          </a:p>
          <a:p>
            <a:pPr lvl="2"/>
            <a:r>
              <a:rPr lang="en-US" dirty="0"/>
              <a:t>Decodes </a:t>
            </a:r>
            <a:r>
              <a:rPr lang="en-US"/>
              <a:t>the wave file </a:t>
            </a:r>
            <a:r>
              <a:rPr lang="en-US" dirty="0"/>
              <a:t>into ASCII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9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D31B-6D4E-4CBA-8B44-280A269A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Covert Channel: Sounds</a:t>
            </a:r>
            <a:br>
              <a:rPr lang="en-US" dirty="0"/>
            </a:br>
            <a:r>
              <a:rPr lang="en-US" dirty="0"/>
              <a:t>Defense: encoding/Decoding in AFSK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BB28-B1AE-497A-B281-F14E31F1B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ACLs and perimeter control</a:t>
            </a:r>
          </a:p>
          <a:p>
            <a:r>
              <a:rPr lang="en-US" dirty="0"/>
              <a:t>Restricting the use of USB devices in controlled areas</a:t>
            </a:r>
          </a:p>
          <a:p>
            <a:r>
              <a:rPr lang="en-US" dirty="0"/>
              <a:t>Training staff to report unusual sounds, tones, or physical disturbances in controlled areas.</a:t>
            </a:r>
          </a:p>
          <a:p>
            <a:pPr lvl="1"/>
            <a:r>
              <a:rPr lang="en-US" dirty="0"/>
              <a:t>Training staff on what AFSK sounds like for both ultrasonic and infrasonic sounds might feel or sound like.</a:t>
            </a:r>
          </a:p>
          <a:p>
            <a:r>
              <a:rPr lang="en-US" dirty="0"/>
              <a:t>Transmitted data by AFSK in open air can </a:t>
            </a:r>
            <a:r>
              <a:rPr lang="en-US" dirty="0" err="1"/>
              <a:t>upto</a:t>
            </a:r>
            <a:r>
              <a:rPr lang="en-US" dirty="0"/>
              <a:t> 20 feet in </a:t>
            </a:r>
            <a:r>
              <a:rPr lang="en-US" dirty="0" err="1"/>
              <a:t>Headly</a:t>
            </a:r>
            <a:r>
              <a:rPr lang="en-US" dirty="0"/>
              <a:t> hall 213</a:t>
            </a:r>
          </a:p>
        </p:txBody>
      </p:sp>
    </p:spTree>
    <p:extLst>
      <p:ext uri="{BB962C8B-B14F-4D97-AF65-F5344CB8AC3E}">
        <p14:creationId xmlns:p14="http://schemas.microsoft.com/office/powerpoint/2010/main" val="203101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3179-E50C-459B-AC70-8105D2EA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Covert Channel: Sounds</a:t>
            </a:r>
            <a:br>
              <a:rPr lang="en-US" dirty="0"/>
            </a:br>
            <a:r>
              <a:rPr lang="en-US" dirty="0"/>
              <a:t>Vector: Audio File Steganography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FB0D-E2FC-4BD4-8D0F-FEE59C86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easy to use GUIs to edit wave files and merge them with encoded wave files.</a:t>
            </a:r>
          </a:p>
          <a:p>
            <a:r>
              <a:rPr lang="en-US" dirty="0"/>
              <a:t>Audacity has the built-in ability to do high pass or low pass filtering to remove any sounds that might interfere with the signal</a:t>
            </a:r>
          </a:p>
          <a:p>
            <a:r>
              <a:rPr lang="en-US" dirty="0"/>
              <a:t>Minimodem will extract out data merged with Audacity regardless of the cover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9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E77E-0BF3-4A07-88B0-8FD3B9B3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Covert Channel: Sounds</a:t>
            </a:r>
            <a:br>
              <a:rPr lang="en-US" dirty="0"/>
            </a:br>
            <a:r>
              <a:rPr lang="en-US" dirty="0"/>
              <a:t>Defense: Audio File Steganography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D8C6E-A5FB-44F0-9D5F-CED8AAFB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581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 size is major give away to FSK audio file steganography.</a:t>
            </a:r>
          </a:p>
          <a:p>
            <a:pPr lvl="1"/>
            <a:r>
              <a:rPr lang="en-US" dirty="0"/>
              <a:t>The file grows with the amount of data encoded.</a:t>
            </a:r>
          </a:p>
          <a:p>
            <a:r>
              <a:rPr lang="en-US" dirty="0"/>
              <a:t>Depends on hardware of the device playing the sound to not have the frequency response needed to create the tones.</a:t>
            </a:r>
          </a:p>
          <a:p>
            <a:r>
              <a:rPr lang="en-US" dirty="0"/>
              <a:t>ACLs in firewall and proxy rules could include:</a:t>
            </a:r>
          </a:p>
          <a:p>
            <a:pPr lvl="1"/>
            <a:r>
              <a:rPr lang="en-US" dirty="0"/>
              <a:t>Controlling the max size of lossy and lossless sound files.</a:t>
            </a:r>
          </a:p>
          <a:p>
            <a:pPr lvl="1"/>
            <a:r>
              <a:rPr lang="en-US" dirty="0"/>
              <a:t>Restricting the type of file types that may cross the network</a:t>
            </a:r>
          </a:p>
          <a:p>
            <a:r>
              <a:rPr lang="en-US" dirty="0"/>
              <a:t>Pass sound files through a high pass and low pass filter.</a:t>
            </a:r>
          </a:p>
          <a:p>
            <a:r>
              <a:rPr lang="en-US" dirty="0"/>
              <a:t>Listen with high quality headset to detect the tones.</a:t>
            </a:r>
          </a:p>
        </p:txBody>
      </p:sp>
    </p:spTree>
    <p:extLst>
      <p:ext uri="{BB962C8B-B14F-4D97-AF65-F5344CB8AC3E}">
        <p14:creationId xmlns:p14="http://schemas.microsoft.com/office/powerpoint/2010/main" val="343975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DB98-D68B-4659-89D6-B521CA6F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Open air Data Transfer</a:t>
            </a:r>
            <a:br>
              <a:rPr lang="en-US" dirty="0"/>
            </a:br>
            <a:r>
              <a:rPr lang="en-US" dirty="0"/>
              <a:t>via Sound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407D-F623-49A3-A637-541C7C92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Hardware:</a:t>
            </a:r>
          </a:p>
          <a:p>
            <a:r>
              <a:rPr lang="en-US" dirty="0"/>
              <a:t>Altec Lansing 251 6.1 speaker</a:t>
            </a:r>
          </a:p>
          <a:p>
            <a:r>
              <a:rPr lang="en-US" dirty="0"/>
              <a:t>lavalier Mic</a:t>
            </a:r>
          </a:p>
          <a:p>
            <a:r>
              <a:rPr lang="en-US" dirty="0"/>
              <a:t>Laptop</a:t>
            </a:r>
          </a:p>
          <a:p>
            <a:endParaRPr lang="en-US" dirty="0"/>
          </a:p>
          <a:p>
            <a:r>
              <a:rPr lang="en-US" dirty="0"/>
              <a:t>Line of directional sight with base port on speaker</a:t>
            </a:r>
          </a:p>
          <a:p>
            <a:r>
              <a:rPr lang="en-US" dirty="0"/>
              <a:t>Using frequencies of 50 and 100 Hz</a:t>
            </a:r>
          </a:p>
        </p:txBody>
      </p:sp>
    </p:spTree>
    <p:extLst>
      <p:ext uri="{BB962C8B-B14F-4D97-AF65-F5344CB8AC3E}">
        <p14:creationId xmlns:p14="http://schemas.microsoft.com/office/powerpoint/2010/main" val="3401232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77</TotalTime>
  <Words>473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Defense of covert Channels</vt:lpstr>
      <vt:lpstr>Covert Channel: Sounds</vt:lpstr>
      <vt:lpstr>Covert Channel: Sounds</vt:lpstr>
      <vt:lpstr>Covert Channel: Sounds</vt:lpstr>
      <vt:lpstr>Covert Channel: Sounds Vector: encoding/Decoding is  FSK/AFSK easy</vt:lpstr>
      <vt:lpstr>Covert Channel: Sounds Defense: encoding/Decoding in AFSK </vt:lpstr>
      <vt:lpstr>Covert Channel: Sounds Vector: Audio File Steganography </vt:lpstr>
      <vt:lpstr>Covert Channel: Sounds Defense: Audio File Steganography </vt:lpstr>
      <vt:lpstr>Method: Open air Data Transfer via Sound</vt:lpstr>
      <vt:lpstr>Covert Channel: Sounds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Defense of covert Channels</dc:title>
  <dc:creator>Dustin Watson</dc:creator>
  <cp:lastModifiedBy>Dustin Watson</cp:lastModifiedBy>
  <cp:revision>34</cp:revision>
  <dcterms:created xsi:type="dcterms:W3CDTF">2018-04-23T23:50:48Z</dcterms:created>
  <dcterms:modified xsi:type="dcterms:W3CDTF">2018-04-25T02:29:11Z</dcterms:modified>
</cp:coreProperties>
</file>