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06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3310A3-6780-4DDA-9138-94A4B74992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AD8E-F267-4056-9D9F-33FC9B98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6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64" y="1371601"/>
            <a:ext cx="1053873" cy="1175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Jr </a:t>
            </a:r>
            <a:r>
              <a:rPr lang="en-US" dirty="0" err="1">
                <a:solidFill>
                  <a:srgbClr val="FFFFFF"/>
                </a:solidFill>
              </a:rPr>
              <a:t>DevBook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Bringing Junior Developers together to learn and improve each other.</a:t>
            </a:r>
          </a:p>
        </p:txBody>
      </p:sp>
    </p:spTree>
    <p:extLst>
      <p:ext uri="{BB962C8B-B14F-4D97-AF65-F5344CB8AC3E}">
        <p14:creationId xmlns:p14="http://schemas.microsoft.com/office/powerpoint/2010/main" val="17265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2747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Jr DevBook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DevBook</dc:title>
  <dc:creator>ted sandridge</dc:creator>
  <cp:lastModifiedBy>ted sandridge</cp:lastModifiedBy>
  <cp:revision>4</cp:revision>
  <dcterms:created xsi:type="dcterms:W3CDTF">2017-06-12T23:02:21Z</dcterms:created>
  <dcterms:modified xsi:type="dcterms:W3CDTF">2017-06-14T20:52:29Z</dcterms:modified>
</cp:coreProperties>
</file>