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2.jpg"/><Relationship Id="rId7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.jpg"/><Relationship Id="rId6" Type="http://schemas.openxmlformats.org/officeDocument/2006/relationships/image" Target="../media/image4.jpg"/><Relationship Id="rId7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16.jp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Sebastien Charles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Darwin Huang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Eric Mendoza-Conner</a:t>
            </a:r>
          </a:p>
        </p:txBody>
      </p:sp>
      <p:pic>
        <p:nvPicPr>
          <p:cNvPr descr="Image result for pokeball"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50" y="1590675"/>
            <a:ext cx="16573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okeball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0050" y="1590675"/>
            <a:ext cx="16573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okemon"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6374" y="1939524"/>
            <a:ext cx="2005174" cy="76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atabase"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2975" y="1939525"/>
            <a:ext cx="760550" cy="76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okemon images png" id="64" name="Shape 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775" y="3266924"/>
            <a:ext cx="1927750" cy="1829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okemon images png" id="65" name="Shape 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9800" y="2611925"/>
            <a:ext cx="2486550" cy="25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Technologies</a:t>
            </a:r>
          </a:p>
        </p:txBody>
      </p:sp>
      <p:pic>
        <p:nvPicPr>
          <p:cNvPr descr="Image result for java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7825" y="2425962"/>
            <a:ext cx="2112699" cy="2112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ysql"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1275" y="2471100"/>
            <a:ext cx="297180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javascript"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9937" y="279600"/>
            <a:ext cx="180022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lamp" id="74" name="Shape 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700" y="1700212"/>
            <a:ext cx="17430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/>
          <p:nvPr/>
        </p:nvSpPr>
        <p:spPr>
          <a:xfrm>
            <a:off x="2444525" y="2471100"/>
            <a:ext cx="1062000" cy="53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 result for apache tomcat" id="76" name="Shape 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82050" y="833800"/>
            <a:ext cx="203835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Scraping</a:t>
            </a:r>
          </a:p>
        </p:txBody>
      </p:sp>
      <p:pic>
        <p:nvPicPr>
          <p:cNvPr descr="Image result for bulbapedia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675" y="1695462"/>
            <a:ext cx="1752599" cy="1752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okeapi"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8650" y="1589337"/>
            <a:ext cx="1964825" cy="1964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okemon pointing"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786050"/>
            <a:ext cx="1251249" cy="1251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okemon pointing"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892750" y="3786050"/>
            <a:ext cx="1251249" cy="125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Functionality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4220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All information about Pokemon, Moves, Types, Abilities, and Episodes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Click on Moves, etc. to find more information about it like a description and other Pokemon that can learn it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424" y="0"/>
            <a:ext cx="3719198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3681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http://freewebs.com/trainlevel2/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790" y="0"/>
            <a:ext cx="2893220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10696"/>
            <a:ext cx="6250800" cy="3132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