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38" d="100"/>
          <a:sy n="38" d="100"/>
        </p:scale>
        <p:origin x="96" y="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751" y="1825496"/>
            <a:ext cx="5612340" cy="173451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OVERVIEW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Dwayne Clarke</a:t>
            </a:r>
          </a:p>
          <a:p>
            <a:pPr marL="0" indent="0">
              <a:buNone/>
            </a:pPr>
            <a:r>
              <a:rPr lang="en-US" dirty="0"/>
              <a:t>MAY 19,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most used code language for database</a:t>
            </a:r>
          </a:p>
          <a:p>
            <a:r>
              <a:rPr lang="en-US" dirty="0"/>
              <a:t>PostgreSQL is increase in popularly</a:t>
            </a:r>
          </a:p>
          <a:p>
            <a:r>
              <a:rPr lang="en-US" dirty="0"/>
              <a:t>Developers maybe using Linux for development.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Programming and Developers should start with MYSQL.</a:t>
            </a:r>
          </a:p>
          <a:p>
            <a:r>
              <a:rPr lang="en-US" dirty="0"/>
              <a:t>Many jobs are looking for MYSQL database for employees</a:t>
            </a:r>
          </a:p>
          <a:p>
            <a:r>
              <a:rPr lang="en-US" dirty="0"/>
              <a:t>Microsoft SQL server may not have the same popular as MYSQL and PostgreSQL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8625325" cy="33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9028"/>
            <a:ext cx="10515600" cy="140788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Current Technology Usage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46624-E9F1-EA7B-C8CB-49A93AE3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6" y="1349601"/>
            <a:ext cx="8415867" cy="48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Future Technology Trend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1B27EB-013F-5AE9-9168-718D298BD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324" y="1473885"/>
            <a:ext cx="9522533" cy="4680172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Popular Program Languages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9C97A9-6695-CFEB-6FA0-C5F73B394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762" y="1690688"/>
            <a:ext cx="7740476" cy="4351337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0" y="1825625"/>
            <a:ext cx="950175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developers are in there early 20’s. </a:t>
            </a:r>
          </a:p>
          <a:p>
            <a:r>
              <a:rPr lang="en-US" dirty="0"/>
              <a:t>Developers are in a heavy technology like Texas, Los Angeles, and New York.</a:t>
            </a:r>
          </a:p>
          <a:p>
            <a:r>
              <a:rPr lang="en-US" dirty="0"/>
              <a:t>The most used programs are JavaScript and MYSQL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current generation is getting into programming.</a:t>
            </a:r>
          </a:p>
          <a:p>
            <a:r>
              <a:rPr lang="en-US" dirty="0"/>
              <a:t>Most of the popular language is frontend development</a:t>
            </a:r>
          </a:p>
          <a:p>
            <a:r>
              <a:rPr lang="en-US" dirty="0"/>
              <a:t>There are many locations for development and need programs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It’s a good idea to start with a program language that is popular in the U.S.</a:t>
            </a:r>
          </a:p>
          <a:p>
            <a:r>
              <a:rPr lang="en-US" dirty="0"/>
              <a:t>The job market is changing every single job and people will need to adapt</a:t>
            </a:r>
          </a:p>
          <a:p>
            <a:r>
              <a:rPr lang="en-US" dirty="0"/>
              <a:t>Developers will need to update and change there styles.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8944486" cy="36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2CB6E7E-08C0-C9F9-C123-F35E89EF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23" y="1708614"/>
            <a:ext cx="8655717" cy="42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3F6E0EE-0D62-23AA-7B92-2658A4E6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603" y="1533442"/>
            <a:ext cx="8877911" cy="461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and Analysis goal.</a:t>
            </a:r>
          </a:p>
          <a:p>
            <a:r>
              <a:rPr lang="en-US" sz="2200" dirty="0"/>
              <a:t>Methodology description.</a:t>
            </a:r>
          </a:p>
          <a:p>
            <a:pPr lvl="1"/>
            <a:r>
              <a:rPr lang="en-US" sz="1800" dirty="0"/>
              <a:t>Data gathering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visualizations</a:t>
            </a:r>
          </a:p>
          <a:p>
            <a:r>
              <a:rPr lang="en-US" sz="2200" dirty="0"/>
              <a:t>Results presentation supported with graphs and trends.</a:t>
            </a:r>
          </a:p>
          <a:p>
            <a:r>
              <a:rPr lang="en-US" sz="2200" dirty="0"/>
              <a:t>Discussion of overall findings and implications regarding the results previously exposed. </a:t>
            </a:r>
          </a:p>
          <a:p>
            <a:r>
              <a:rPr lang="en-US" sz="2200" dirty="0"/>
              <a:t>My Final Conclusions of my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353254" y="1690688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largest and most comprehensive survey of people who code around the world.</a:t>
            </a:r>
          </a:p>
          <a:p>
            <a:r>
              <a:rPr lang="en-US" sz="2200" dirty="0"/>
              <a:t>Results don’t represent everyone in the developer community evenly.</a:t>
            </a:r>
          </a:p>
          <a:p>
            <a:r>
              <a:rPr lang="en-US" sz="2200" dirty="0"/>
              <a:t>Nearly 90,000 developers.</a:t>
            </a:r>
          </a:p>
          <a:p>
            <a:r>
              <a:rPr lang="en-US" sz="2200" dirty="0"/>
              <a:t>Trends to predict where the developers are going.</a:t>
            </a:r>
          </a:p>
          <a:p>
            <a:r>
              <a:rPr lang="en-US" sz="2200" dirty="0"/>
              <a:t>Characterization of developers around the globe.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 fontScale="55000" lnSpcReduction="20000"/>
          </a:bodyPr>
          <a:lstStyle/>
          <a:p>
            <a:pPr algn="l"/>
            <a:endParaRPr lang="en-US" sz="33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3300" dirty="0">
                <a:latin typeface="IBM Plex Mono Text" panose="020B0509050203000203"/>
              </a:rPr>
              <a:t>Collect survey data &amp; explore its content</a:t>
            </a:r>
          </a:p>
          <a:p>
            <a:r>
              <a:rPr lang="en-US" sz="3300" dirty="0">
                <a:latin typeface="IBM Plex Mono Text" panose="020B0509050203000203"/>
              </a:rPr>
              <a:t>Web Scraping</a:t>
            </a:r>
          </a:p>
          <a:p>
            <a:r>
              <a:rPr lang="en-US" sz="3300" dirty="0">
                <a:latin typeface="IBM Plex Mono Text" panose="020B0509050203000203"/>
              </a:rPr>
              <a:t>APIs.</a:t>
            </a:r>
          </a:p>
          <a:p>
            <a:r>
              <a:rPr lang="en-US" sz="3300" dirty="0">
                <a:latin typeface="IBM Plex Mono Text" panose="020B0509050203000203"/>
              </a:rPr>
              <a:t>Request library.</a:t>
            </a:r>
          </a:p>
          <a:p>
            <a:r>
              <a:rPr lang="en-US" sz="3300" dirty="0">
                <a:latin typeface="IBM Plex Mono Text" panose="020B0509050203000203"/>
              </a:rPr>
              <a:t>Data Wrangling</a:t>
            </a:r>
          </a:p>
          <a:p>
            <a:r>
              <a:rPr lang="en-US" sz="3300" dirty="0">
                <a:latin typeface="IBM Plex Mono Text" panose="020B0509050203000203"/>
              </a:rPr>
              <a:t>Exploratory data analysis</a:t>
            </a:r>
          </a:p>
          <a:p>
            <a:r>
              <a:rPr lang="en-US" sz="3300" dirty="0">
                <a:latin typeface="IBM Plex Mono Text" panose="020B0509050203000203"/>
              </a:rPr>
              <a:t>Analyzing data distribution.</a:t>
            </a:r>
          </a:p>
          <a:p>
            <a:r>
              <a:rPr lang="en-US" sz="3300" dirty="0">
                <a:latin typeface="IBM Plex Mono Text" panose="020B0509050203000203"/>
              </a:rPr>
              <a:t>Handling outliers.</a:t>
            </a:r>
          </a:p>
          <a:p>
            <a:r>
              <a:rPr lang="en-US" sz="3300" dirty="0">
                <a:latin typeface="IBM Plex Mono Text" panose="020B0509050203000203"/>
              </a:rPr>
              <a:t>Correlations.</a:t>
            </a:r>
          </a:p>
          <a:p>
            <a:r>
              <a:rPr lang="en-US" sz="3300" dirty="0">
                <a:latin typeface="IBM Plex Mono Text" panose="020B0509050203000203"/>
              </a:rPr>
              <a:t>Data Visualization</a:t>
            </a:r>
          </a:p>
          <a:p>
            <a:r>
              <a:rPr lang="en-US" sz="3300" dirty="0">
                <a:latin typeface="IBM Plex Mono Text" panose="020B0509050203000203"/>
              </a:rPr>
              <a:t>Highlight distribution of data, relationships, the composition and comparison of data.</a:t>
            </a:r>
          </a:p>
          <a:p>
            <a:r>
              <a:rPr lang="en-US" sz="3300" dirty="0">
                <a:latin typeface="IBM Plex Mono Text" panose="020B0509050203000203"/>
              </a:rPr>
              <a:t>Dashboards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4152A-718F-457D-E208-0F5D992B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039" y="130016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348" y="1825626"/>
            <a:ext cx="5423453" cy="636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Current Year from the top 5 instead top 10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6"/>
            <a:ext cx="5423453" cy="501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Current Year from the top 5 instead top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6019AC-9A10-35DB-8250-C4F80F98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501"/>
            <a:ext cx="10847507" cy="363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head programming language.</a:t>
            </a:r>
          </a:p>
          <a:p>
            <a:r>
              <a:rPr lang="en-US" dirty="0"/>
              <a:t>Python is growing and become more important in the future</a:t>
            </a:r>
          </a:p>
          <a:p>
            <a:r>
              <a:rPr lang="en-US" dirty="0"/>
              <a:t>SQL is database is become more important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Possible developer are forward to frontend languages for development </a:t>
            </a:r>
          </a:p>
          <a:p>
            <a:r>
              <a:rPr lang="en-US" dirty="0"/>
              <a:t>Shows new developers what languages are important.</a:t>
            </a:r>
          </a:p>
          <a:p>
            <a:r>
              <a:rPr lang="en-US" dirty="0"/>
              <a:t>Shows what language high school and college students in the focus on.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B7A60-4C37-10E1-FEC9-F02909C9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" y="2735719"/>
            <a:ext cx="10515600" cy="317795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F35873-0D3D-4374-FDDF-FC3E1651B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348" y="1825626"/>
            <a:ext cx="5423453" cy="636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Current Year from the top 5 instead top 10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2F1E3AA-41E3-5A96-AB18-BF7ED7121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6"/>
            <a:ext cx="5423453" cy="501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Current Year from the top 5 instead top 10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459</Words>
  <Application>Microsoft Office PowerPoint</Application>
  <PresentationFormat>Widescreen</PresentationFormat>
  <Paragraphs>99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OVERVIEW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Popular Program Languages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Clarke, Dwayne A CIV USN NAWCWD (USA)</cp:lastModifiedBy>
  <cp:revision>27</cp:revision>
  <dcterms:created xsi:type="dcterms:W3CDTF">2020-10-28T18:29:43Z</dcterms:created>
  <dcterms:modified xsi:type="dcterms:W3CDTF">2024-05-20T02:44:15Z</dcterms:modified>
</cp:coreProperties>
</file>