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e2482ff1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e2482ff1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2482ff1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2482ff1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e2482ff1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e2482ff1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e2482ff1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e2482ff1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e2482ff11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e2482ff11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e2482ff11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e2482ff11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e2482ff11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e2482ff11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github.com/dwbewiahn/CliGest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F4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610" y="1105700"/>
            <a:ext cx="7836800" cy="26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F4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3130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00"/>
                </a:solidFill>
              </a:rPr>
              <a:t>Engenharia Informática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Douglas Bewiahn nº 50038630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836" y="1167725"/>
            <a:ext cx="5088340" cy="174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00" y="131800"/>
            <a:ext cx="2178299" cy="3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F4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300" y="1218900"/>
            <a:ext cx="4466325" cy="328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3850" y="1079150"/>
            <a:ext cx="1230400" cy="169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3850" y="3257550"/>
            <a:ext cx="1321375" cy="164076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349875" y="312650"/>
            <a:ext cx="43971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Home - Agendamentos</a:t>
            </a:r>
            <a:endParaRPr b="1" sz="1800"/>
          </a:p>
        </p:txBody>
      </p:sp>
      <p:cxnSp>
        <p:nvCxnSpPr>
          <p:cNvPr id="70" name="Google Shape;70;p15"/>
          <p:cNvCxnSpPr/>
          <p:nvPr/>
        </p:nvCxnSpPr>
        <p:spPr>
          <a:xfrm flipH="1" rot="10800000">
            <a:off x="3277725" y="1946500"/>
            <a:ext cx="3277800" cy="736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5"/>
          <p:cNvCxnSpPr/>
          <p:nvPr/>
        </p:nvCxnSpPr>
        <p:spPr>
          <a:xfrm>
            <a:off x="4770350" y="2833975"/>
            <a:ext cx="1936500" cy="57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5"/>
          <p:cNvSpPr/>
          <p:nvPr/>
        </p:nvSpPr>
        <p:spPr>
          <a:xfrm>
            <a:off x="2884400" y="3076025"/>
            <a:ext cx="544500" cy="28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F4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200" y="1464638"/>
            <a:ext cx="2762475" cy="2214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3762" y="1464637"/>
            <a:ext cx="2947863" cy="22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1532975" y="2753275"/>
            <a:ext cx="403500" cy="12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1532975" y="2339925"/>
            <a:ext cx="403500" cy="12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1532975" y="3209350"/>
            <a:ext cx="403500" cy="12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 rot="5400000">
            <a:off x="5889350" y="2997025"/>
            <a:ext cx="265500" cy="12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 rot="5400000">
            <a:off x="6646875" y="2997025"/>
            <a:ext cx="265500" cy="12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1156488" y="877425"/>
            <a:ext cx="27624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Cria o Agendamento</a:t>
            </a:r>
            <a:endParaRPr b="1"/>
          </a:p>
        </p:txBody>
      </p:sp>
      <p:sp>
        <p:nvSpPr>
          <p:cNvPr id="85" name="Google Shape;85;p16"/>
          <p:cNvSpPr txBox="1"/>
          <p:nvPr/>
        </p:nvSpPr>
        <p:spPr>
          <a:xfrm>
            <a:off x="5015238" y="877425"/>
            <a:ext cx="27624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Confirma o Agendamento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F4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450" y="457225"/>
            <a:ext cx="5734050" cy="42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 rot="5400000">
            <a:off x="5425425" y="2709663"/>
            <a:ext cx="265500" cy="12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 rot="10800000">
            <a:off x="7847000" y="3309963"/>
            <a:ext cx="265500" cy="12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3995550" y="3537113"/>
            <a:ext cx="265500" cy="12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3995550" y="2973463"/>
            <a:ext cx="265500" cy="12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 rot="10800000">
            <a:off x="6849725" y="3861663"/>
            <a:ext cx="265500" cy="12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88" y="1378363"/>
            <a:ext cx="8096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525" y="2343163"/>
            <a:ext cx="7905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7750" y="3269863"/>
            <a:ext cx="8001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1250575" y="1418463"/>
            <a:ext cx="12378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Horario Livre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1250575" y="2364213"/>
            <a:ext cx="17004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Horario Ocupado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1250575" y="3309963"/>
            <a:ext cx="1956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Horario Confirmado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F4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547" y="761322"/>
            <a:ext cx="4159251" cy="29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47" y="1996897"/>
            <a:ext cx="4062451" cy="2862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 rot="10800000">
            <a:off x="7705825" y="2957800"/>
            <a:ext cx="265500" cy="12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 rot="10800000">
            <a:off x="3450950" y="4653275"/>
            <a:ext cx="265500" cy="12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 rot="10800000">
            <a:off x="6084325" y="1154775"/>
            <a:ext cx="265500" cy="12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 rot="10800000">
            <a:off x="1859725" y="2618275"/>
            <a:ext cx="265500" cy="12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2872650" y="121025"/>
            <a:ext cx="33987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Cadastro de Pacientes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F4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097" y="1999022"/>
            <a:ext cx="4162676" cy="29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425" y="776550"/>
            <a:ext cx="4340950" cy="305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/>
          <p:nvPr/>
        </p:nvSpPr>
        <p:spPr>
          <a:xfrm rot="10800000">
            <a:off x="7715925" y="4662225"/>
            <a:ext cx="265500" cy="12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 rot="10800000">
            <a:off x="3350125" y="3553975"/>
            <a:ext cx="265500" cy="12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2872650" y="121025"/>
            <a:ext cx="33987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Cadastro de Médicos</a:t>
            </a:r>
            <a:endParaRPr b="1" sz="1800"/>
          </a:p>
        </p:txBody>
      </p:sp>
      <p:sp>
        <p:nvSpPr>
          <p:cNvPr id="122" name="Google Shape;122;p19"/>
          <p:cNvSpPr/>
          <p:nvPr/>
        </p:nvSpPr>
        <p:spPr>
          <a:xfrm rot="10800000">
            <a:off x="1606475" y="1316150"/>
            <a:ext cx="265500" cy="12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 rot="10800000">
            <a:off x="6085475" y="2386325"/>
            <a:ext cx="265500" cy="12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F4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31800"/>
            <a:ext cx="2178299" cy="3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6555425" y="4114800"/>
            <a:ext cx="25260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Douglas Bewiahn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dwbewiahn@gmail.com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u="sng">
                <a:solidFill>
                  <a:schemeClr val="hlink"/>
                </a:solidFill>
                <a:hlinkClick r:id="rId4"/>
              </a:rPr>
              <a:t>https://github.com/dwbewiahn/CliGest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7836" y="1697188"/>
            <a:ext cx="5088340" cy="17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