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layfair Display S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PlayfairDisplaySC-boldItalic.fntdata"/><Relationship Id="rId9" Type="http://schemas.openxmlformats.org/officeDocument/2006/relationships/font" Target="fonts/PlayfairDisplayS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fairDisplaySC-regular.fntdata"/><Relationship Id="rId8" Type="http://schemas.openxmlformats.org/officeDocument/2006/relationships/font" Target="fonts/PlayfairDisplay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6f2f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6f2f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layfair Display SC"/>
              <a:buChar char="●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layfair Display SC"/>
              <a:buChar char="○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layfair Display SC"/>
              <a:buChar char="■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layfair Display SC"/>
              <a:buChar char="●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layfair Display SC"/>
              <a:buChar char="○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layfair Display SC"/>
              <a:buChar char="■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layfair Display SC"/>
              <a:buChar char="●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layfair Display SC"/>
              <a:buChar char="○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layfair Display SC"/>
              <a:buChar char="■"/>
              <a:defRPr>
                <a:latin typeface="Playfair Display SC"/>
                <a:ea typeface="Playfair Display SC"/>
                <a:cs typeface="Playfair Display SC"/>
                <a:sym typeface="Playfair Display SC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5252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Playfair Display SC"/>
              <a:buNone/>
              <a:defRPr sz="2800">
                <a:solidFill>
                  <a:srgbClr val="EFEFEF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  <a:defRPr sz="1800">
                <a:solidFill>
                  <a:srgbClr val="99999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>
                <a:solidFill>
                  <a:srgbClr val="999999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>
                <a:solidFill>
                  <a:srgbClr val="999999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>
                <a:solidFill>
                  <a:srgbClr val="999999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>
                <a:solidFill>
                  <a:srgbClr val="999999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>
                <a:solidFill>
                  <a:srgbClr val="999999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>
                <a:solidFill>
                  <a:srgbClr val="999999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>
                <a:solidFill>
                  <a:srgbClr val="999999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Char char="■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252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layfair Display SC"/>
                <a:ea typeface="Playfair Display SC"/>
                <a:cs typeface="Playfair Display SC"/>
                <a:sym typeface="Playfair Display SC"/>
              </a:rPr>
              <a:t>Na Und?</a:t>
            </a:r>
            <a:endParaRPr>
              <a:solidFill>
                <a:srgbClr val="EFEFEF"/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SC"/>
                <a:ea typeface="Playfair Display SC"/>
                <a:cs typeface="Playfair Display SC"/>
                <a:sym typeface="Playfair Display SC"/>
              </a:rPr>
              <a:t>The Game of Choice</a:t>
            </a:r>
            <a:endParaRPr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Unreality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25" y="1563625"/>
            <a:ext cx="4611725" cy="25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