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3"/>
  </p:notesMasterIdLst>
  <p:sldIdLst>
    <p:sldId id="290" r:id="rId5"/>
    <p:sldId id="1269" r:id="rId6"/>
    <p:sldId id="1273" r:id="rId7"/>
    <p:sldId id="1270" r:id="rId8"/>
    <p:sldId id="1271" r:id="rId9"/>
    <p:sldId id="1277" r:id="rId10"/>
    <p:sldId id="1274" r:id="rId11"/>
    <p:sldId id="1272" r:id="rId12"/>
    <p:sldId id="1275" r:id="rId13"/>
    <p:sldId id="1276" r:id="rId14"/>
    <p:sldId id="1317" r:id="rId15"/>
    <p:sldId id="1278" r:id="rId16"/>
    <p:sldId id="1279" r:id="rId17"/>
    <p:sldId id="1280" r:id="rId18"/>
    <p:sldId id="1281" r:id="rId19"/>
    <p:sldId id="1282" r:id="rId20"/>
    <p:sldId id="1283" r:id="rId21"/>
    <p:sldId id="1284" r:id="rId22"/>
    <p:sldId id="1285" r:id="rId23"/>
    <p:sldId id="1286" r:id="rId24"/>
    <p:sldId id="1287" r:id="rId25"/>
    <p:sldId id="1288" r:id="rId26"/>
    <p:sldId id="1289" r:id="rId27"/>
    <p:sldId id="1290" r:id="rId28"/>
    <p:sldId id="1291" r:id="rId29"/>
    <p:sldId id="1293" r:id="rId30"/>
    <p:sldId id="1292" r:id="rId31"/>
    <p:sldId id="1294" r:id="rId32"/>
    <p:sldId id="1295" r:id="rId33"/>
    <p:sldId id="1296" r:id="rId34"/>
    <p:sldId id="1297" r:id="rId35"/>
    <p:sldId id="1298" r:id="rId36"/>
    <p:sldId id="1301" r:id="rId37"/>
    <p:sldId id="1300" r:id="rId38"/>
    <p:sldId id="1302" r:id="rId39"/>
    <p:sldId id="1303" r:id="rId40"/>
    <p:sldId id="1304" r:id="rId41"/>
    <p:sldId id="1305" r:id="rId42"/>
    <p:sldId id="1306" r:id="rId43"/>
    <p:sldId id="1307" r:id="rId44"/>
    <p:sldId id="1308" r:id="rId45"/>
    <p:sldId id="1309" r:id="rId46"/>
    <p:sldId id="1316" r:id="rId47"/>
    <p:sldId id="1311" r:id="rId48"/>
    <p:sldId id="1312" r:id="rId49"/>
    <p:sldId id="1313" r:id="rId50"/>
    <p:sldId id="1314" r:id="rId51"/>
    <p:sldId id="1315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EDAA10-F44C-0B4D-AA2A-D405289395C2}">
          <p14:sldIdLst>
            <p14:sldId id="290"/>
          </p14:sldIdLst>
        </p14:section>
        <p14:section name="List" id="{F65DA7A4-F5FB-5D42-843F-8015792A1E55}">
          <p14:sldIdLst>
            <p14:sldId id="1269"/>
            <p14:sldId id="1273"/>
            <p14:sldId id="1270"/>
            <p14:sldId id="1271"/>
            <p14:sldId id="1277"/>
            <p14:sldId id="1274"/>
            <p14:sldId id="1272"/>
            <p14:sldId id="1275"/>
            <p14:sldId id="1276"/>
            <p14:sldId id="1317"/>
            <p14:sldId id="1278"/>
            <p14:sldId id="1279"/>
            <p14:sldId id="1280"/>
            <p14:sldId id="1281"/>
            <p14:sldId id="1282"/>
            <p14:sldId id="1283"/>
            <p14:sldId id="1284"/>
            <p14:sldId id="1285"/>
            <p14:sldId id="1286"/>
            <p14:sldId id="1287"/>
            <p14:sldId id="1288"/>
            <p14:sldId id="1289"/>
            <p14:sldId id="1290"/>
            <p14:sldId id="1291"/>
            <p14:sldId id="1293"/>
            <p14:sldId id="1292"/>
            <p14:sldId id="1294"/>
            <p14:sldId id="1295"/>
            <p14:sldId id="1296"/>
            <p14:sldId id="1297"/>
            <p14:sldId id="1298"/>
          </p14:sldIdLst>
        </p14:section>
        <p14:section name="Command-line" id="{9A90246D-81A5-5B45-9045-C52BB051DD8D}">
          <p14:sldIdLst>
            <p14:sldId id="1301"/>
            <p14:sldId id="1300"/>
          </p14:sldIdLst>
        </p14:section>
        <p14:section name="Dictionary" id="{1547184F-B6EF-544C-B779-169AFE271ADB}">
          <p14:sldIdLst>
            <p14:sldId id="1302"/>
            <p14:sldId id="1303"/>
            <p14:sldId id="1304"/>
            <p14:sldId id="1305"/>
            <p14:sldId id="1306"/>
            <p14:sldId id="1307"/>
            <p14:sldId id="1308"/>
            <p14:sldId id="1309"/>
            <p14:sldId id="1316"/>
            <p14:sldId id="1311"/>
            <p14:sldId id="1312"/>
            <p14:sldId id="1313"/>
            <p14:sldId id="1314"/>
            <p14:sldId id="1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02F0"/>
    <a:srgbClr val="017B3B"/>
    <a:srgbClr val="00EA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5E0FB8-546A-3E48-810F-AC21F890F3ED}" v="1" dt="2025-10-13T20:53:05.1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51" autoAdjust="0"/>
    <p:restoredTop sz="95205"/>
  </p:normalViewPr>
  <p:slideViewPr>
    <p:cSldViewPr snapToGrid="0">
      <p:cViewPr varScale="1">
        <p:scale>
          <a:sx n="130" d="100"/>
          <a:sy n="130" d="100"/>
        </p:scale>
        <p:origin x="200" y="368"/>
      </p:cViewPr>
      <p:guideLst/>
    </p:cSldViewPr>
  </p:slideViewPr>
  <p:outlineViewPr>
    <p:cViewPr>
      <p:scale>
        <a:sx n="33" d="100"/>
        <a:sy n="33" d="100"/>
      </p:scale>
      <p:origin x="0" y="-69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illo, Dominic" userId="6ed2a38d-63f6-43c9-9169-2b535d273e11" providerId="ADAL" clId="{2893067E-94FD-5AE6-A762-E83064E26916}"/>
    <pc:docChg chg="undo redo custSel addSld delSld modSld sldOrd modMainMaster addSection delSection modSection">
      <pc:chgData name="Carrillo, Dominic" userId="6ed2a38d-63f6-43c9-9169-2b535d273e11" providerId="ADAL" clId="{2893067E-94FD-5AE6-A762-E83064E26916}" dt="2025-10-20T02:56:16.731" v="12844" actId="478"/>
      <pc:docMkLst>
        <pc:docMk/>
      </pc:docMkLst>
      <pc:sldChg chg="addSp modSp mod">
        <pc:chgData name="Carrillo, Dominic" userId="6ed2a38d-63f6-43c9-9169-2b535d273e11" providerId="ADAL" clId="{2893067E-94FD-5AE6-A762-E83064E26916}" dt="2025-10-11T19:47:13.974" v="1130" actId="1076"/>
        <pc:sldMkLst>
          <pc:docMk/>
          <pc:sldMk cId="1019825499" sldId="1270"/>
        </pc:sldMkLst>
        <pc:spChg chg="mod">
          <ac:chgData name="Carrillo, Dominic" userId="6ed2a38d-63f6-43c9-9169-2b535d273e11" providerId="ADAL" clId="{2893067E-94FD-5AE6-A762-E83064E26916}" dt="2025-10-11T19:11:21.951" v="414" actId="20577"/>
          <ac:spMkLst>
            <pc:docMk/>
            <pc:sldMk cId="1019825499" sldId="1270"/>
            <ac:spMk id="2" creationId="{9F7202ED-F008-9D93-9D56-681257CDDD10}"/>
          </ac:spMkLst>
        </pc:spChg>
        <pc:spChg chg="mod">
          <ac:chgData name="Carrillo, Dominic" userId="6ed2a38d-63f6-43c9-9169-2b535d273e11" providerId="ADAL" clId="{2893067E-94FD-5AE6-A762-E83064E26916}" dt="2025-10-11T19:47:11.334" v="1128" actId="20577"/>
          <ac:spMkLst>
            <pc:docMk/>
            <pc:sldMk cId="1019825499" sldId="1270"/>
            <ac:spMk id="3" creationId="{F3F384CB-4A36-90D6-4436-83262F54FE44}"/>
          </ac:spMkLst>
        </pc:spChg>
        <pc:picChg chg="add mod">
          <ac:chgData name="Carrillo, Dominic" userId="6ed2a38d-63f6-43c9-9169-2b535d273e11" providerId="ADAL" clId="{2893067E-94FD-5AE6-A762-E83064E26916}" dt="2025-10-11T19:47:13.974" v="1130" actId="1076"/>
          <ac:picMkLst>
            <pc:docMk/>
            <pc:sldMk cId="1019825499" sldId="1270"/>
            <ac:picMk id="4" creationId="{CD17DE5A-631B-A7AA-0CD2-504DA93120CB}"/>
          </ac:picMkLst>
        </pc:picChg>
      </pc:sldChg>
      <pc:sldChg chg="addSp delSp modSp mod">
        <pc:chgData name="Carrillo, Dominic" userId="6ed2a38d-63f6-43c9-9169-2b535d273e11" providerId="ADAL" clId="{2893067E-94FD-5AE6-A762-E83064E26916}" dt="2025-10-11T19:57:32.072" v="1360" actId="1037"/>
        <pc:sldMkLst>
          <pc:docMk/>
          <pc:sldMk cId="1927661253" sldId="1271"/>
        </pc:sldMkLst>
        <pc:spChg chg="mod">
          <ac:chgData name="Carrillo, Dominic" userId="6ed2a38d-63f6-43c9-9169-2b535d273e11" providerId="ADAL" clId="{2893067E-94FD-5AE6-A762-E83064E26916}" dt="2025-10-11T19:46:13.932" v="1019" actId="20577"/>
          <ac:spMkLst>
            <pc:docMk/>
            <pc:sldMk cId="1927661253" sldId="1271"/>
            <ac:spMk id="2" creationId="{23C4A80A-925E-8258-0A6E-E455827F087D}"/>
          </ac:spMkLst>
        </pc:spChg>
        <pc:spChg chg="mod">
          <ac:chgData name="Carrillo, Dominic" userId="6ed2a38d-63f6-43c9-9169-2b535d273e11" providerId="ADAL" clId="{2893067E-94FD-5AE6-A762-E83064E26916}" dt="2025-10-11T19:47:56.186" v="1180" actId="2711"/>
          <ac:spMkLst>
            <pc:docMk/>
            <pc:sldMk cId="1927661253" sldId="1271"/>
            <ac:spMk id="3" creationId="{7C7BBD27-25BB-A88E-7395-F438706C552C}"/>
          </ac:spMkLst>
        </pc:spChg>
        <pc:spChg chg="add mod">
          <ac:chgData name="Carrillo, Dominic" userId="6ed2a38d-63f6-43c9-9169-2b535d273e11" providerId="ADAL" clId="{2893067E-94FD-5AE6-A762-E83064E26916}" dt="2025-10-11T19:57:32.072" v="1360" actId="1037"/>
          <ac:spMkLst>
            <pc:docMk/>
            <pc:sldMk cId="1927661253" sldId="1271"/>
            <ac:spMk id="6" creationId="{547F3D4D-A05F-B9A2-D0EB-5B47E2439038}"/>
          </ac:spMkLst>
        </pc:spChg>
        <pc:spChg chg="add mod">
          <ac:chgData name="Carrillo, Dominic" userId="6ed2a38d-63f6-43c9-9169-2b535d273e11" providerId="ADAL" clId="{2893067E-94FD-5AE6-A762-E83064E26916}" dt="2025-10-11T19:57:32.072" v="1360" actId="1037"/>
          <ac:spMkLst>
            <pc:docMk/>
            <pc:sldMk cId="1927661253" sldId="1271"/>
            <ac:spMk id="8" creationId="{DC932197-26E9-0B5B-9482-66C9FDD4F945}"/>
          </ac:spMkLst>
        </pc:spChg>
        <pc:picChg chg="add mod">
          <ac:chgData name="Carrillo, Dominic" userId="6ed2a38d-63f6-43c9-9169-2b535d273e11" providerId="ADAL" clId="{2893067E-94FD-5AE6-A762-E83064E26916}" dt="2025-10-11T19:55:20.531" v="1273" actId="167"/>
          <ac:picMkLst>
            <pc:docMk/>
            <pc:sldMk cId="1927661253" sldId="1271"/>
            <ac:picMk id="9" creationId="{D8F7054F-A74C-6E68-BD03-03479B9114ED}"/>
          </ac:picMkLst>
        </pc:picChg>
      </pc:sldChg>
      <pc:sldChg chg="addSp delSp modSp mod chgLayout">
        <pc:chgData name="Carrillo, Dominic" userId="6ed2a38d-63f6-43c9-9169-2b535d273e11" providerId="ADAL" clId="{2893067E-94FD-5AE6-A762-E83064E26916}" dt="2025-10-11T20:45:04.355" v="2634" actId="21"/>
        <pc:sldMkLst>
          <pc:docMk/>
          <pc:sldMk cId="3044540256" sldId="1272"/>
        </pc:sldMkLst>
        <pc:spChg chg="add mod ord">
          <ac:chgData name="Carrillo, Dominic" userId="6ed2a38d-63f6-43c9-9169-2b535d273e11" providerId="ADAL" clId="{2893067E-94FD-5AE6-A762-E83064E26916}" dt="2025-10-11T20:09:49.723" v="1641" actId="20577"/>
          <ac:spMkLst>
            <pc:docMk/>
            <pc:sldMk cId="3044540256" sldId="1272"/>
            <ac:spMk id="5" creationId="{79BE0CBC-EAB4-83FB-06E0-D484EBBF80E2}"/>
          </ac:spMkLst>
        </pc:spChg>
        <pc:graphicFrameChg chg="add mod modGraphic">
          <ac:chgData name="Carrillo, Dominic" userId="6ed2a38d-63f6-43c9-9169-2b535d273e11" providerId="ADAL" clId="{2893067E-94FD-5AE6-A762-E83064E26916}" dt="2025-10-11T20:43:57.815" v="2621" actId="12788"/>
          <ac:graphicFrameMkLst>
            <pc:docMk/>
            <pc:sldMk cId="3044540256" sldId="1272"/>
            <ac:graphicFrameMk id="7" creationId="{4B4E389C-6ABF-D933-604F-E80C3FF4E65D}"/>
          </ac:graphicFrameMkLst>
        </pc:graphicFrameChg>
      </pc:sldChg>
      <pc:sldChg chg="modSp mod">
        <pc:chgData name="Carrillo, Dominic" userId="6ed2a38d-63f6-43c9-9169-2b535d273e11" providerId="ADAL" clId="{2893067E-94FD-5AE6-A762-E83064E26916}" dt="2025-10-11T19:06:48.892" v="403" actId="20577"/>
        <pc:sldMkLst>
          <pc:docMk/>
          <pc:sldMk cId="1891032355" sldId="1273"/>
        </pc:sldMkLst>
        <pc:spChg chg="mod">
          <ac:chgData name="Carrillo, Dominic" userId="6ed2a38d-63f6-43c9-9169-2b535d273e11" providerId="ADAL" clId="{2893067E-94FD-5AE6-A762-E83064E26916}" dt="2025-10-11T19:06:48.892" v="403" actId="20577"/>
          <ac:spMkLst>
            <pc:docMk/>
            <pc:sldMk cId="1891032355" sldId="1273"/>
            <ac:spMk id="5" creationId="{0BAA11CA-451E-D591-11B4-5D31BCCBD636}"/>
          </ac:spMkLst>
        </pc:spChg>
      </pc:sldChg>
      <pc:sldChg chg="addSp delSp modSp new mod">
        <pc:chgData name="Carrillo, Dominic" userId="6ed2a38d-63f6-43c9-9169-2b535d273e11" providerId="ADAL" clId="{2893067E-94FD-5AE6-A762-E83064E26916}" dt="2025-10-11T20:55:42.324" v="3000" actId="20577"/>
        <pc:sldMkLst>
          <pc:docMk/>
          <pc:sldMk cId="2794883351" sldId="1274"/>
        </pc:sldMkLst>
        <pc:spChg chg="mod">
          <ac:chgData name="Carrillo, Dominic" userId="6ed2a38d-63f6-43c9-9169-2b535d273e11" providerId="ADAL" clId="{2893067E-94FD-5AE6-A762-E83064E26916}" dt="2025-10-11T20:29:59.710" v="2105" actId="20577"/>
          <ac:spMkLst>
            <pc:docMk/>
            <pc:sldMk cId="2794883351" sldId="1274"/>
            <ac:spMk id="2" creationId="{FCCC48B2-A51B-8898-926F-489A94CA288F}"/>
          </ac:spMkLst>
        </pc:spChg>
        <pc:graphicFrameChg chg="add mod modGraphic">
          <ac:chgData name="Carrillo, Dominic" userId="6ed2a38d-63f6-43c9-9169-2b535d273e11" providerId="ADAL" clId="{2893067E-94FD-5AE6-A762-E83064E26916}" dt="2025-10-11T20:55:42.324" v="3000" actId="20577"/>
          <ac:graphicFrameMkLst>
            <pc:docMk/>
            <pc:sldMk cId="2794883351" sldId="1274"/>
            <ac:graphicFrameMk id="4" creationId="{78896FEA-57BC-45BE-09FB-F0B99DDD2355}"/>
          </ac:graphicFrameMkLst>
        </pc:graphicFrameChg>
      </pc:sldChg>
      <pc:sldChg chg="addSp delSp modSp new mod">
        <pc:chgData name="Carrillo, Dominic" userId="6ed2a38d-63f6-43c9-9169-2b535d273e11" providerId="ADAL" clId="{2893067E-94FD-5AE6-A762-E83064E26916}" dt="2025-10-11T20:48:33.349" v="2688" actId="478"/>
        <pc:sldMkLst>
          <pc:docMk/>
          <pc:sldMk cId="3955088118" sldId="1275"/>
        </pc:sldMkLst>
        <pc:spChg chg="mod">
          <ac:chgData name="Carrillo, Dominic" userId="6ed2a38d-63f6-43c9-9169-2b535d273e11" providerId="ADAL" clId="{2893067E-94FD-5AE6-A762-E83064E26916}" dt="2025-10-11T20:28:24.937" v="2036" actId="20577"/>
          <ac:spMkLst>
            <pc:docMk/>
            <pc:sldMk cId="3955088118" sldId="1275"/>
            <ac:spMk id="2" creationId="{C4BA6D59-C00D-E677-E1F9-1FD07B9280CE}"/>
          </ac:spMkLst>
        </pc:spChg>
        <pc:graphicFrameChg chg="add mod">
          <ac:chgData name="Carrillo, Dominic" userId="6ed2a38d-63f6-43c9-9169-2b535d273e11" providerId="ADAL" clId="{2893067E-94FD-5AE6-A762-E83064E26916}" dt="2025-10-11T20:45:13.237" v="2637" actId="1076"/>
          <ac:graphicFrameMkLst>
            <pc:docMk/>
            <pc:sldMk cId="3955088118" sldId="1275"/>
            <ac:graphicFrameMk id="7" creationId="{C2BA999B-26CB-FB15-F308-80B6AFA177A8}"/>
          </ac:graphicFrameMkLst>
        </pc:graphicFrameChg>
      </pc:sldChg>
      <pc:sldChg chg="addSp delSp modSp new mod">
        <pc:chgData name="Carrillo, Dominic" userId="6ed2a38d-63f6-43c9-9169-2b535d273e11" providerId="ADAL" clId="{2893067E-94FD-5AE6-A762-E83064E26916}" dt="2025-10-11T20:56:18.905" v="3081" actId="1076"/>
        <pc:sldMkLst>
          <pc:docMk/>
          <pc:sldMk cId="3109059535" sldId="1276"/>
        </pc:sldMkLst>
        <pc:spChg chg="mod">
          <ac:chgData name="Carrillo, Dominic" userId="6ed2a38d-63f6-43c9-9169-2b535d273e11" providerId="ADAL" clId="{2893067E-94FD-5AE6-A762-E83064E26916}" dt="2025-10-11T20:45:57.580" v="2661" actId="20577"/>
          <ac:spMkLst>
            <pc:docMk/>
            <pc:sldMk cId="3109059535" sldId="1276"/>
            <ac:spMk id="2" creationId="{215140AA-9CEF-BCF0-655F-AAD75A95C45C}"/>
          </ac:spMkLst>
        </pc:spChg>
        <pc:graphicFrameChg chg="add mod modGraphic">
          <ac:chgData name="Carrillo, Dominic" userId="6ed2a38d-63f6-43c9-9169-2b535d273e11" providerId="ADAL" clId="{2893067E-94FD-5AE6-A762-E83064E26916}" dt="2025-10-11T20:56:18.905" v="3081" actId="1076"/>
          <ac:graphicFrameMkLst>
            <pc:docMk/>
            <pc:sldMk cId="3109059535" sldId="1276"/>
            <ac:graphicFrameMk id="4" creationId="{AE7ADB84-2DAD-C06F-A169-4A3D138C6802}"/>
          </ac:graphicFrameMkLst>
        </pc:graphicFrameChg>
      </pc:sldChg>
      <pc:sldChg chg="modSp new mod">
        <pc:chgData name="Carrillo, Dominic" userId="6ed2a38d-63f6-43c9-9169-2b535d273e11" providerId="ADAL" clId="{2893067E-94FD-5AE6-A762-E83064E26916}" dt="2025-10-11T20:47:30.234" v="2678" actId="20577"/>
        <pc:sldMkLst>
          <pc:docMk/>
          <pc:sldMk cId="23966042" sldId="1277"/>
        </pc:sldMkLst>
        <pc:spChg chg="mod">
          <ac:chgData name="Carrillo, Dominic" userId="6ed2a38d-63f6-43c9-9169-2b535d273e11" providerId="ADAL" clId="{2893067E-94FD-5AE6-A762-E83064E26916}" dt="2025-10-11T20:47:30.234" v="2678" actId="20577"/>
          <ac:spMkLst>
            <pc:docMk/>
            <pc:sldMk cId="23966042" sldId="1277"/>
            <ac:spMk id="2" creationId="{7A035E94-CC33-3C6E-0F64-7FB887976C45}"/>
          </ac:spMkLst>
        </pc:spChg>
      </pc:sldChg>
      <pc:sldChg chg="modSp new mod">
        <pc:chgData name="Carrillo, Dominic" userId="6ed2a38d-63f6-43c9-9169-2b535d273e11" providerId="ADAL" clId="{2893067E-94FD-5AE6-A762-E83064E26916}" dt="2025-10-11T20:59:32.176" v="3096" actId="20577"/>
        <pc:sldMkLst>
          <pc:docMk/>
          <pc:sldMk cId="2231712895" sldId="1278"/>
        </pc:sldMkLst>
        <pc:spChg chg="mod">
          <ac:chgData name="Carrillo, Dominic" userId="6ed2a38d-63f6-43c9-9169-2b535d273e11" providerId="ADAL" clId="{2893067E-94FD-5AE6-A762-E83064E26916}" dt="2025-10-11T20:59:32.176" v="3096" actId="20577"/>
          <ac:spMkLst>
            <pc:docMk/>
            <pc:sldMk cId="2231712895" sldId="1278"/>
            <ac:spMk id="2" creationId="{308424AB-C0F7-4AA9-3734-16BA0228D206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13T02:09:48.466" v="12461" actId="1076"/>
        <pc:sldMkLst>
          <pc:docMk/>
          <pc:sldMk cId="3456435943" sldId="1279"/>
        </pc:sldMkLst>
        <pc:spChg chg="add mod ord">
          <ac:chgData name="Carrillo, Dominic" userId="6ed2a38d-63f6-43c9-9169-2b535d273e11" providerId="ADAL" clId="{2893067E-94FD-5AE6-A762-E83064E26916}" dt="2025-10-11T20:59:40.589" v="3112" actId="20577"/>
          <ac:spMkLst>
            <pc:docMk/>
            <pc:sldMk cId="3456435943" sldId="1279"/>
            <ac:spMk id="4" creationId="{6AF19F00-91FD-1D1F-867F-2720D85752CE}"/>
          </ac:spMkLst>
        </pc:spChg>
        <pc:spChg chg="add mod ord">
          <ac:chgData name="Carrillo, Dominic" userId="6ed2a38d-63f6-43c9-9169-2b535d273e11" providerId="ADAL" clId="{2893067E-94FD-5AE6-A762-E83064E26916}" dt="2025-10-13T02:09:15.048" v="12456" actId="20577"/>
          <ac:spMkLst>
            <pc:docMk/>
            <pc:sldMk cId="3456435943" sldId="1279"/>
            <ac:spMk id="5" creationId="{5D5D1197-B35A-8C94-2AFC-2F4D8F0AAEA0}"/>
          </ac:spMkLst>
        </pc:spChg>
        <pc:spChg chg="add mod">
          <ac:chgData name="Carrillo, Dominic" userId="6ed2a38d-63f6-43c9-9169-2b535d273e11" providerId="ADAL" clId="{2893067E-94FD-5AE6-A762-E83064E26916}" dt="2025-10-13T02:09:48.466" v="12461" actId="1076"/>
          <ac:spMkLst>
            <pc:docMk/>
            <pc:sldMk cId="3456435943" sldId="1279"/>
            <ac:spMk id="12" creationId="{2255A533-FA89-4800-3D05-8CD44D09AB9B}"/>
          </ac:spMkLst>
        </pc:spChg>
        <pc:picChg chg="add mod modCrop">
          <ac:chgData name="Carrillo, Dominic" userId="6ed2a38d-63f6-43c9-9169-2b535d273e11" providerId="ADAL" clId="{2893067E-94FD-5AE6-A762-E83064E26916}" dt="2025-10-13T02:09:12.631" v="12453" actId="1076"/>
          <ac:picMkLst>
            <pc:docMk/>
            <pc:sldMk cId="3456435943" sldId="1279"/>
            <ac:picMk id="7" creationId="{06B70FEE-5CF0-A5BC-870C-EE3ACBAD5288}"/>
          </ac:picMkLst>
        </pc:picChg>
        <pc:picChg chg="add mod">
          <ac:chgData name="Carrillo, Dominic" userId="6ed2a38d-63f6-43c9-9169-2b535d273e11" providerId="ADAL" clId="{2893067E-94FD-5AE6-A762-E83064E26916}" dt="2025-10-13T02:09:48.466" v="12461" actId="1076"/>
          <ac:picMkLst>
            <pc:docMk/>
            <pc:sldMk cId="3456435943" sldId="1279"/>
            <ac:picMk id="18" creationId="{EFAA106D-425D-7929-3496-A8187863E159}"/>
          </ac:picMkLst>
        </pc:picChg>
        <pc:picChg chg="add mod">
          <ac:chgData name="Carrillo, Dominic" userId="6ed2a38d-63f6-43c9-9169-2b535d273e11" providerId="ADAL" clId="{2893067E-94FD-5AE6-A762-E83064E26916}" dt="2025-10-13T02:09:10.621" v="12452" actId="1076"/>
          <ac:picMkLst>
            <pc:docMk/>
            <pc:sldMk cId="3456435943" sldId="1279"/>
            <ac:picMk id="19" creationId="{FB6B8B75-721F-121C-453E-8E069DE91DC1}"/>
          </ac:picMkLst>
        </pc:picChg>
      </pc:sldChg>
      <pc:sldChg chg="addSp delSp modSp add mod modClrScheme chgLayout">
        <pc:chgData name="Carrillo, Dominic" userId="6ed2a38d-63f6-43c9-9169-2b535d273e11" providerId="ADAL" clId="{2893067E-94FD-5AE6-A762-E83064E26916}" dt="2025-10-11T21:27:04.402" v="4067" actId="20577"/>
        <pc:sldMkLst>
          <pc:docMk/>
          <pc:sldMk cId="3434318183" sldId="1280"/>
        </pc:sldMkLst>
        <pc:spChg chg="add mod ord">
          <ac:chgData name="Carrillo, Dominic" userId="6ed2a38d-63f6-43c9-9169-2b535d273e11" providerId="ADAL" clId="{2893067E-94FD-5AE6-A762-E83064E26916}" dt="2025-10-11T21:27:00.207" v="4060" actId="700"/>
          <ac:spMkLst>
            <pc:docMk/>
            <pc:sldMk cId="3434318183" sldId="1280"/>
            <ac:spMk id="2" creationId="{4AFFF919-F3F1-A80E-2715-A53CB0D213DD}"/>
          </ac:spMkLst>
        </pc:spChg>
        <pc:spChg chg="mod ord">
          <ac:chgData name="Carrillo, Dominic" userId="6ed2a38d-63f6-43c9-9169-2b535d273e11" providerId="ADAL" clId="{2893067E-94FD-5AE6-A762-E83064E26916}" dt="2025-10-11T21:27:04.402" v="4067" actId="20577"/>
          <ac:spMkLst>
            <pc:docMk/>
            <pc:sldMk cId="3434318183" sldId="1280"/>
            <ac:spMk id="4" creationId="{F5AB4DFD-833E-BBBA-BC6D-0EE6E708409D}"/>
          </ac:spMkLst>
        </pc:spChg>
      </pc:sldChg>
      <pc:sldChg chg="addSp modSp new mod">
        <pc:chgData name="Carrillo, Dominic" userId="6ed2a38d-63f6-43c9-9169-2b535d273e11" providerId="ADAL" clId="{2893067E-94FD-5AE6-A762-E83064E26916}" dt="2025-10-11T21:31:37.748" v="4195" actId="1076"/>
        <pc:sldMkLst>
          <pc:docMk/>
          <pc:sldMk cId="3677202757" sldId="1281"/>
        </pc:sldMkLst>
        <pc:spChg chg="mod">
          <ac:chgData name="Carrillo, Dominic" userId="6ed2a38d-63f6-43c9-9169-2b535d273e11" providerId="ADAL" clId="{2893067E-94FD-5AE6-A762-E83064E26916}" dt="2025-10-11T21:27:41.896" v="4085" actId="20577"/>
          <ac:spMkLst>
            <pc:docMk/>
            <pc:sldMk cId="3677202757" sldId="1281"/>
            <ac:spMk id="2" creationId="{4016709A-BFC7-F25F-F560-7C9EDFEB73AA}"/>
          </ac:spMkLst>
        </pc:spChg>
        <pc:spChg chg="mod">
          <ac:chgData name="Carrillo, Dominic" userId="6ed2a38d-63f6-43c9-9169-2b535d273e11" providerId="ADAL" clId="{2893067E-94FD-5AE6-A762-E83064E26916}" dt="2025-10-11T21:31:10.980" v="4188" actId="20577"/>
          <ac:spMkLst>
            <pc:docMk/>
            <pc:sldMk cId="3677202757" sldId="1281"/>
            <ac:spMk id="3" creationId="{C5A268D1-C6FD-E3E4-4FDE-7E3B20FA8518}"/>
          </ac:spMkLst>
        </pc:spChg>
        <pc:picChg chg="add mod">
          <ac:chgData name="Carrillo, Dominic" userId="6ed2a38d-63f6-43c9-9169-2b535d273e11" providerId="ADAL" clId="{2893067E-94FD-5AE6-A762-E83064E26916}" dt="2025-10-11T21:31:35.542" v="4194" actId="1076"/>
          <ac:picMkLst>
            <pc:docMk/>
            <pc:sldMk cId="3677202757" sldId="1281"/>
            <ac:picMk id="4" creationId="{C879BFA6-09BF-1753-4014-17585037C1A4}"/>
          </ac:picMkLst>
        </pc:picChg>
        <pc:picChg chg="add mod">
          <ac:chgData name="Carrillo, Dominic" userId="6ed2a38d-63f6-43c9-9169-2b535d273e11" providerId="ADAL" clId="{2893067E-94FD-5AE6-A762-E83064E26916}" dt="2025-10-11T21:31:37.748" v="4195" actId="1076"/>
          <ac:picMkLst>
            <pc:docMk/>
            <pc:sldMk cId="3677202757" sldId="1281"/>
            <ac:picMk id="5" creationId="{1355C920-9C65-AAA9-BB90-C191F17FDFE9}"/>
          </ac:picMkLst>
        </pc:picChg>
      </pc:sldChg>
      <pc:sldChg chg="addSp delSp modSp new mod modAnim">
        <pc:chgData name="Carrillo, Dominic" userId="6ed2a38d-63f6-43c9-9169-2b535d273e11" providerId="ADAL" clId="{2893067E-94FD-5AE6-A762-E83064E26916}" dt="2025-10-11T21:41:08.980" v="4392" actId="1076"/>
        <pc:sldMkLst>
          <pc:docMk/>
          <pc:sldMk cId="3796155273" sldId="1282"/>
        </pc:sldMkLst>
        <pc:spChg chg="mod">
          <ac:chgData name="Carrillo, Dominic" userId="6ed2a38d-63f6-43c9-9169-2b535d273e11" providerId="ADAL" clId="{2893067E-94FD-5AE6-A762-E83064E26916}" dt="2025-10-11T21:32:06.329" v="4208" actId="20577"/>
          <ac:spMkLst>
            <pc:docMk/>
            <pc:sldMk cId="3796155273" sldId="1282"/>
            <ac:spMk id="2" creationId="{8F979C9B-20C6-50CB-C018-0C0BBD159D5A}"/>
          </ac:spMkLst>
        </pc:spChg>
        <pc:spChg chg="mod">
          <ac:chgData name="Carrillo, Dominic" userId="6ed2a38d-63f6-43c9-9169-2b535d273e11" providerId="ADAL" clId="{2893067E-94FD-5AE6-A762-E83064E26916}" dt="2025-10-11T21:36:03.395" v="4347" actId="20577"/>
          <ac:spMkLst>
            <pc:docMk/>
            <pc:sldMk cId="3796155273" sldId="1282"/>
            <ac:spMk id="3" creationId="{CDB97CCA-77A7-9526-C314-247843718366}"/>
          </ac:spMkLst>
        </pc:spChg>
        <pc:spChg chg="add mod">
          <ac:chgData name="Carrillo, Dominic" userId="6ed2a38d-63f6-43c9-9169-2b535d273e11" providerId="ADAL" clId="{2893067E-94FD-5AE6-A762-E83064E26916}" dt="2025-10-11T21:41:08.980" v="4392" actId="1076"/>
          <ac:spMkLst>
            <pc:docMk/>
            <pc:sldMk cId="3796155273" sldId="1282"/>
            <ac:spMk id="7" creationId="{FFF23914-75FA-AF49-B118-0C75B5E5416D}"/>
          </ac:spMkLst>
        </pc:spChg>
        <pc:spChg chg="add mod">
          <ac:chgData name="Carrillo, Dominic" userId="6ed2a38d-63f6-43c9-9169-2b535d273e11" providerId="ADAL" clId="{2893067E-94FD-5AE6-A762-E83064E26916}" dt="2025-10-11T21:41:08.980" v="4392" actId="1076"/>
          <ac:spMkLst>
            <pc:docMk/>
            <pc:sldMk cId="3796155273" sldId="1282"/>
            <ac:spMk id="9" creationId="{6A023AEB-D6C0-43D3-5AF5-9415296DC8F9}"/>
          </ac:spMkLst>
        </pc:spChg>
        <pc:spChg chg="add mod">
          <ac:chgData name="Carrillo, Dominic" userId="6ed2a38d-63f6-43c9-9169-2b535d273e11" providerId="ADAL" clId="{2893067E-94FD-5AE6-A762-E83064E26916}" dt="2025-10-11T21:41:08.980" v="4392" actId="1076"/>
          <ac:spMkLst>
            <pc:docMk/>
            <pc:sldMk cId="3796155273" sldId="1282"/>
            <ac:spMk id="10" creationId="{21A0E045-34D1-5867-67CA-D689C9D97C1C}"/>
          </ac:spMkLst>
        </pc:spChg>
        <pc:picChg chg="add mod">
          <ac:chgData name="Carrillo, Dominic" userId="6ed2a38d-63f6-43c9-9169-2b535d273e11" providerId="ADAL" clId="{2893067E-94FD-5AE6-A762-E83064E26916}" dt="2025-10-11T21:41:08.980" v="4392" actId="1076"/>
          <ac:picMkLst>
            <pc:docMk/>
            <pc:sldMk cId="3796155273" sldId="1282"/>
            <ac:picMk id="4" creationId="{0F632386-CE68-14F9-DF9E-320B03F887CE}"/>
          </ac:picMkLst>
        </pc:picChg>
        <pc:picChg chg="add mod">
          <ac:chgData name="Carrillo, Dominic" userId="6ed2a38d-63f6-43c9-9169-2b535d273e11" providerId="ADAL" clId="{2893067E-94FD-5AE6-A762-E83064E26916}" dt="2025-10-11T21:36:01.367" v="4345" actId="1035"/>
          <ac:picMkLst>
            <pc:docMk/>
            <pc:sldMk cId="3796155273" sldId="1282"/>
            <ac:picMk id="5" creationId="{97521913-792C-F8D6-4C82-C02FAB64557D}"/>
          </ac:picMkLst>
        </pc:picChg>
        <pc:picChg chg="add mod">
          <ac:chgData name="Carrillo, Dominic" userId="6ed2a38d-63f6-43c9-9169-2b535d273e11" providerId="ADAL" clId="{2893067E-94FD-5AE6-A762-E83064E26916}" dt="2025-10-11T21:41:08.980" v="4392" actId="1076"/>
          <ac:picMkLst>
            <pc:docMk/>
            <pc:sldMk cId="3796155273" sldId="1282"/>
            <ac:picMk id="6" creationId="{4B1F1005-FF7D-288D-A83A-C59F6D8AE73E}"/>
          </ac:picMkLst>
        </pc:picChg>
      </pc:sldChg>
      <pc:sldChg chg="addSp delSp modSp add mod delAnim modAnim">
        <pc:chgData name="Carrillo, Dominic" userId="6ed2a38d-63f6-43c9-9169-2b535d273e11" providerId="ADAL" clId="{2893067E-94FD-5AE6-A762-E83064E26916}" dt="2025-10-11T21:45:22.766" v="4453"/>
        <pc:sldMkLst>
          <pc:docMk/>
          <pc:sldMk cId="767651138" sldId="1283"/>
        </pc:sldMkLst>
        <pc:spChg chg="mod">
          <ac:chgData name="Carrillo, Dominic" userId="6ed2a38d-63f6-43c9-9169-2b535d273e11" providerId="ADAL" clId="{2893067E-94FD-5AE6-A762-E83064E26916}" dt="2025-10-11T21:41:50.690" v="4395" actId="20577"/>
          <ac:spMkLst>
            <pc:docMk/>
            <pc:sldMk cId="767651138" sldId="1283"/>
            <ac:spMk id="2" creationId="{19A17AE7-5EBA-1BFB-9167-DB610C1C2CE1}"/>
          </ac:spMkLst>
        </pc:spChg>
        <pc:spChg chg="mod">
          <ac:chgData name="Carrillo, Dominic" userId="6ed2a38d-63f6-43c9-9169-2b535d273e11" providerId="ADAL" clId="{2893067E-94FD-5AE6-A762-E83064E26916}" dt="2025-10-11T21:44:15.492" v="4439" actId="167"/>
          <ac:spMkLst>
            <pc:docMk/>
            <pc:sldMk cId="767651138" sldId="1283"/>
            <ac:spMk id="3" creationId="{C83C86EC-2BE8-24FF-B44E-D4E4C2122F38}"/>
          </ac:spMkLst>
        </pc:spChg>
        <pc:spChg chg="mod">
          <ac:chgData name="Carrillo, Dominic" userId="6ed2a38d-63f6-43c9-9169-2b535d273e11" providerId="ADAL" clId="{2893067E-94FD-5AE6-A762-E83064E26916}" dt="2025-10-11T21:44:31.183" v="4442" actId="14100"/>
          <ac:spMkLst>
            <pc:docMk/>
            <pc:sldMk cId="767651138" sldId="1283"/>
            <ac:spMk id="7" creationId="{44FCA69B-F4A8-26EC-883A-914886DEDF65}"/>
          </ac:spMkLst>
        </pc:spChg>
        <pc:spChg chg="mod">
          <ac:chgData name="Carrillo, Dominic" userId="6ed2a38d-63f6-43c9-9169-2b535d273e11" providerId="ADAL" clId="{2893067E-94FD-5AE6-A762-E83064E26916}" dt="2025-10-11T21:44:28.138" v="4441" actId="14100"/>
          <ac:spMkLst>
            <pc:docMk/>
            <pc:sldMk cId="767651138" sldId="1283"/>
            <ac:spMk id="9" creationId="{2EAB19BA-F4F8-1BB3-DE8C-C65E6E587CE4}"/>
          </ac:spMkLst>
        </pc:spChg>
        <pc:spChg chg="mod">
          <ac:chgData name="Carrillo, Dominic" userId="6ed2a38d-63f6-43c9-9169-2b535d273e11" providerId="ADAL" clId="{2893067E-94FD-5AE6-A762-E83064E26916}" dt="2025-10-11T21:44:35.922" v="4443" actId="14100"/>
          <ac:spMkLst>
            <pc:docMk/>
            <pc:sldMk cId="767651138" sldId="1283"/>
            <ac:spMk id="10" creationId="{840A4F41-3F2A-594D-3322-576DBCB7F5AE}"/>
          </ac:spMkLst>
        </pc:spChg>
        <pc:picChg chg="add mod">
          <ac:chgData name="Carrillo, Dominic" userId="6ed2a38d-63f6-43c9-9169-2b535d273e11" providerId="ADAL" clId="{2893067E-94FD-5AE6-A762-E83064E26916}" dt="2025-10-11T21:44:11.067" v="4438" actId="167"/>
          <ac:picMkLst>
            <pc:docMk/>
            <pc:sldMk cId="767651138" sldId="1283"/>
            <ac:picMk id="8" creationId="{F2CFDA78-75A4-EE81-DE4A-C9144717B123}"/>
          </ac:picMkLst>
        </pc:picChg>
        <pc:picChg chg="add mod">
          <ac:chgData name="Carrillo, Dominic" userId="6ed2a38d-63f6-43c9-9169-2b535d273e11" providerId="ADAL" clId="{2893067E-94FD-5AE6-A762-E83064E26916}" dt="2025-10-11T21:44:48.206" v="4446" actId="167"/>
          <ac:picMkLst>
            <pc:docMk/>
            <pc:sldMk cId="767651138" sldId="1283"/>
            <ac:picMk id="11" creationId="{83803833-E00D-CBFF-22C8-0EF1C6AFDEFC}"/>
          </ac:picMkLst>
        </pc:picChg>
      </pc:sldChg>
      <pc:sldChg chg="addSp modSp new mod modAnim">
        <pc:chgData name="Carrillo, Dominic" userId="6ed2a38d-63f6-43c9-9169-2b535d273e11" providerId="ADAL" clId="{2893067E-94FD-5AE6-A762-E83064E26916}" dt="2025-10-11T22:02:00.923" v="4866" actId="21"/>
        <pc:sldMkLst>
          <pc:docMk/>
          <pc:sldMk cId="1204888926" sldId="1284"/>
        </pc:sldMkLst>
        <pc:spChg chg="mod">
          <ac:chgData name="Carrillo, Dominic" userId="6ed2a38d-63f6-43c9-9169-2b535d273e11" providerId="ADAL" clId="{2893067E-94FD-5AE6-A762-E83064E26916}" dt="2025-10-11T21:46:19.176" v="4482" actId="20577"/>
          <ac:spMkLst>
            <pc:docMk/>
            <pc:sldMk cId="1204888926" sldId="1284"/>
            <ac:spMk id="2" creationId="{57EAF806-B08A-3E7F-F4C0-CA963E8C27E5}"/>
          </ac:spMkLst>
        </pc:spChg>
        <pc:spChg chg="mod">
          <ac:chgData name="Carrillo, Dominic" userId="6ed2a38d-63f6-43c9-9169-2b535d273e11" providerId="ADAL" clId="{2893067E-94FD-5AE6-A762-E83064E26916}" dt="2025-10-11T22:02:00.923" v="4866" actId="21"/>
          <ac:spMkLst>
            <pc:docMk/>
            <pc:sldMk cId="1204888926" sldId="1284"/>
            <ac:spMk id="3" creationId="{93C061D2-683B-1AA0-313A-4EEB2949F594}"/>
          </ac:spMkLst>
        </pc:spChg>
        <pc:spChg chg="add mod">
          <ac:chgData name="Carrillo, Dominic" userId="6ed2a38d-63f6-43c9-9169-2b535d273e11" providerId="ADAL" clId="{2893067E-94FD-5AE6-A762-E83064E26916}" dt="2025-10-11T21:49:38.535" v="4569" actId="1076"/>
          <ac:spMkLst>
            <pc:docMk/>
            <pc:sldMk cId="1204888926" sldId="1284"/>
            <ac:spMk id="8" creationId="{82B50125-879F-6531-43A7-A7EE2B7A023A}"/>
          </ac:spMkLst>
        </pc:spChg>
        <pc:spChg chg="add mod">
          <ac:chgData name="Carrillo, Dominic" userId="6ed2a38d-63f6-43c9-9169-2b535d273e11" providerId="ADAL" clId="{2893067E-94FD-5AE6-A762-E83064E26916}" dt="2025-10-11T21:57:48.942" v="4686" actId="1076"/>
          <ac:spMkLst>
            <pc:docMk/>
            <pc:sldMk cId="1204888926" sldId="1284"/>
            <ac:spMk id="10" creationId="{04577253-5748-209E-636E-86EEED486189}"/>
          </ac:spMkLst>
        </pc:spChg>
        <pc:picChg chg="add mod">
          <ac:chgData name="Carrillo, Dominic" userId="6ed2a38d-63f6-43c9-9169-2b535d273e11" providerId="ADAL" clId="{2893067E-94FD-5AE6-A762-E83064E26916}" dt="2025-10-11T21:49:33.885" v="4568" actId="14100"/>
          <ac:picMkLst>
            <pc:docMk/>
            <pc:sldMk cId="1204888926" sldId="1284"/>
            <ac:picMk id="4" creationId="{92B85A89-B9D2-52EA-824B-EFCF8CD71C8A}"/>
          </ac:picMkLst>
        </pc:picChg>
        <pc:picChg chg="add mod">
          <ac:chgData name="Carrillo, Dominic" userId="6ed2a38d-63f6-43c9-9169-2b535d273e11" providerId="ADAL" clId="{2893067E-94FD-5AE6-A762-E83064E26916}" dt="2025-10-11T21:49:44.520" v="4571" actId="1076"/>
          <ac:picMkLst>
            <pc:docMk/>
            <pc:sldMk cId="1204888926" sldId="1284"/>
            <ac:picMk id="6" creationId="{FC84FEFC-D9E4-FA01-DEEE-FE25DAAB590A}"/>
          </ac:picMkLst>
        </pc:picChg>
        <pc:picChg chg="add mod modCrop">
          <ac:chgData name="Carrillo, Dominic" userId="6ed2a38d-63f6-43c9-9169-2b535d273e11" providerId="ADAL" clId="{2893067E-94FD-5AE6-A762-E83064E26916}" dt="2025-10-11T21:57:47.037" v="4685" actId="1076"/>
          <ac:picMkLst>
            <pc:docMk/>
            <pc:sldMk cId="1204888926" sldId="1284"/>
            <ac:picMk id="9" creationId="{004319F0-28C7-8E84-DCFD-501443B67275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11T22:18:18.500" v="5076"/>
        <pc:sldMkLst>
          <pc:docMk/>
          <pc:sldMk cId="1804682436" sldId="1285"/>
        </pc:sldMkLst>
        <pc:spChg chg="mod">
          <ac:chgData name="Carrillo, Dominic" userId="6ed2a38d-63f6-43c9-9169-2b535d273e11" providerId="ADAL" clId="{2893067E-94FD-5AE6-A762-E83064E26916}" dt="2025-10-11T22:02:05.957" v="4881" actId="20577"/>
          <ac:spMkLst>
            <pc:docMk/>
            <pc:sldMk cId="1804682436" sldId="1285"/>
            <ac:spMk id="2" creationId="{61E3632D-0FCE-CF8F-A1D4-7D7DBEFD4018}"/>
          </ac:spMkLst>
        </pc:spChg>
        <pc:spChg chg="mod">
          <ac:chgData name="Carrillo, Dominic" userId="6ed2a38d-63f6-43c9-9169-2b535d273e11" providerId="ADAL" clId="{2893067E-94FD-5AE6-A762-E83064E26916}" dt="2025-10-11T22:18:07.884" v="5073"/>
          <ac:spMkLst>
            <pc:docMk/>
            <pc:sldMk cId="1804682436" sldId="1285"/>
            <ac:spMk id="3" creationId="{85665F28-E0B8-9FAA-73F8-4B5825FCB52C}"/>
          </ac:spMkLst>
        </pc:spChg>
        <pc:picChg chg="add mod modCrop">
          <ac:chgData name="Carrillo, Dominic" userId="6ed2a38d-63f6-43c9-9169-2b535d273e11" providerId="ADAL" clId="{2893067E-94FD-5AE6-A762-E83064E26916}" dt="2025-10-11T22:05:53.556" v="4927" actId="732"/>
          <ac:picMkLst>
            <pc:docMk/>
            <pc:sldMk cId="1804682436" sldId="1285"/>
            <ac:picMk id="7" creationId="{61EBAFCD-9029-965C-19FF-41A864ACCBFE}"/>
          </ac:picMkLst>
        </pc:picChg>
        <pc:picChg chg="add mod modCrop">
          <ac:chgData name="Carrillo, Dominic" userId="6ed2a38d-63f6-43c9-9169-2b535d273e11" providerId="ADAL" clId="{2893067E-94FD-5AE6-A762-E83064E26916}" dt="2025-10-11T22:06:07.983" v="4932" actId="1076"/>
          <ac:picMkLst>
            <pc:docMk/>
            <pc:sldMk cId="1804682436" sldId="1285"/>
            <ac:picMk id="8" creationId="{D0C65BA4-48D0-79B0-FD23-DBA783D612A2}"/>
          </ac:picMkLst>
        </pc:picChg>
        <pc:picChg chg="add mod modCrop">
          <ac:chgData name="Carrillo, Dominic" userId="6ed2a38d-63f6-43c9-9169-2b535d273e11" providerId="ADAL" clId="{2893067E-94FD-5AE6-A762-E83064E26916}" dt="2025-10-11T22:06:10.986" v="4933" actId="1076"/>
          <ac:picMkLst>
            <pc:docMk/>
            <pc:sldMk cId="1804682436" sldId="1285"/>
            <ac:picMk id="9" creationId="{5E0F01AC-B08C-3595-B9F5-2912B0CEF503}"/>
          </ac:picMkLst>
        </pc:picChg>
        <pc:picChg chg="add mod">
          <ac:chgData name="Carrillo, Dominic" userId="6ed2a38d-63f6-43c9-9169-2b535d273e11" providerId="ADAL" clId="{2893067E-94FD-5AE6-A762-E83064E26916}" dt="2025-10-11T22:07:02.572" v="4942" actId="1076"/>
          <ac:picMkLst>
            <pc:docMk/>
            <pc:sldMk cId="1804682436" sldId="1285"/>
            <ac:picMk id="10" creationId="{9F308B37-2148-E745-6BAF-31AB5711CDA9}"/>
          </ac:picMkLst>
        </pc:picChg>
        <pc:picChg chg="add mod">
          <ac:chgData name="Carrillo, Dominic" userId="6ed2a38d-63f6-43c9-9169-2b535d273e11" providerId="ADAL" clId="{2893067E-94FD-5AE6-A762-E83064E26916}" dt="2025-10-11T22:09:29.620" v="5001" actId="1076"/>
          <ac:picMkLst>
            <pc:docMk/>
            <pc:sldMk cId="1804682436" sldId="1285"/>
            <ac:picMk id="11" creationId="{E6DF993E-EF9A-65D8-CB54-50ED2A45BDC9}"/>
          </ac:picMkLst>
        </pc:picChg>
        <pc:picChg chg="add mod">
          <ac:chgData name="Carrillo, Dominic" userId="6ed2a38d-63f6-43c9-9169-2b535d273e11" providerId="ADAL" clId="{2893067E-94FD-5AE6-A762-E83064E26916}" dt="2025-10-11T22:10:46.586" v="5046" actId="1076"/>
          <ac:picMkLst>
            <pc:docMk/>
            <pc:sldMk cId="1804682436" sldId="1285"/>
            <ac:picMk id="12" creationId="{D4558D4B-5FC6-B918-963F-33E02F0FF2EB}"/>
          </ac:picMkLst>
        </pc:picChg>
      </pc:sldChg>
      <pc:sldChg chg="modSp new mod modClrScheme chgLayout">
        <pc:chgData name="Carrillo, Dominic" userId="6ed2a38d-63f6-43c9-9169-2b535d273e11" providerId="ADAL" clId="{2893067E-94FD-5AE6-A762-E83064E26916}" dt="2025-10-11T22:37:36.795" v="5296" actId="700"/>
        <pc:sldMkLst>
          <pc:docMk/>
          <pc:sldMk cId="662422593" sldId="1286"/>
        </pc:sldMkLst>
        <pc:spChg chg="mod ord">
          <ac:chgData name="Carrillo, Dominic" userId="6ed2a38d-63f6-43c9-9169-2b535d273e11" providerId="ADAL" clId="{2893067E-94FD-5AE6-A762-E83064E26916}" dt="2025-10-11T22:37:36.795" v="5296" actId="700"/>
          <ac:spMkLst>
            <pc:docMk/>
            <pc:sldMk cId="662422593" sldId="1286"/>
            <ac:spMk id="2" creationId="{3C969A90-BDA8-35B5-FF4C-06E63D35C8D0}"/>
          </ac:spMkLst>
        </pc:spChg>
        <pc:spChg chg="mod ord">
          <ac:chgData name="Carrillo, Dominic" userId="6ed2a38d-63f6-43c9-9169-2b535d273e11" providerId="ADAL" clId="{2893067E-94FD-5AE6-A762-E83064E26916}" dt="2025-10-11T22:37:36.795" v="5296" actId="700"/>
          <ac:spMkLst>
            <pc:docMk/>
            <pc:sldMk cId="662422593" sldId="1286"/>
            <ac:spMk id="3" creationId="{BC892E00-FC7E-BA3B-26DF-89070033032D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11T22:37:47.342" v="5311" actId="20577"/>
        <pc:sldMkLst>
          <pc:docMk/>
          <pc:sldMk cId="1514232793" sldId="1287"/>
        </pc:sldMkLst>
        <pc:spChg chg="add mod ord">
          <ac:chgData name="Carrillo, Dominic" userId="6ed2a38d-63f6-43c9-9169-2b535d273e11" providerId="ADAL" clId="{2893067E-94FD-5AE6-A762-E83064E26916}" dt="2025-10-11T22:37:47.342" v="5311" actId="20577"/>
          <ac:spMkLst>
            <pc:docMk/>
            <pc:sldMk cId="1514232793" sldId="1287"/>
            <ac:spMk id="6" creationId="{FA1D136A-55F7-61E0-828C-8C4FAE6F3501}"/>
          </ac:spMkLst>
        </pc:spChg>
        <pc:spChg chg="add mod ord">
          <ac:chgData name="Carrillo, Dominic" userId="6ed2a38d-63f6-43c9-9169-2b535d273e11" providerId="ADAL" clId="{2893067E-94FD-5AE6-A762-E83064E26916}" dt="2025-10-11T22:37:43.106" v="5299" actId="700"/>
          <ac:spMkLst>
            <pc:docMk/>
            <pc:sldMk cId="1514232793" sldId="1287"/>
            <ac:spMk id="7" creationId="{57320CBE-C99D-DE1D-A591-C54F311F96B5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11T22:56:20.343" v="5778" actId="1076"/>
        <pc:sldMkLst>
          <pc:docMk/>
          <pc:sldMk cId="1609924303" sldId="1288"/>
        </pc:sldMkLst>
        <pc:spChg chg="add mod ord">
          <ac:chgData name="Carrillo, Dominic" userId="6ed2a38d-63f6-43c9-9169-2b535d273e11" providerId="ADAL" clId="{2893067E-94FD-5AE6-A762-E83064E26916}" dt="2025-10-11T22:37:54.722" v="5327" actId="20577"/>
          <ac:spMkLst>
            <pc:docMk/>
            <pc:sldMk cId="1609924303" sldId="1288"/>
            <ac:spMk id="4" creationId="{FBC6E230-1354-DCCA-06C3-22AE0E4C0944}"/>
          </ac:spMkLst>
        </pc:spChg>
        <pc:spChg chg="add mod ord">
          <ac:chgData name="Carrillo, Dominic" userId="6ed2a38d-63f6-43c9-9169-2b535d273e11" providerId="ADAL" clId="{2893067E-94FD-5AE6-A762-E83064E26916}" dt="2025-10-11T22:45:54.653" v="5584" actId="20577"/>
          <ac:spMkLst>
            <pc:docMk/>
            <pc:sldMk cId="1609924303" sldId="1288"/>
            <ac:spMk id="5" creationId="{35BE6F13-B907-4FC5-0D0F-87C4756F5262}"/>
          </ac:spMkLst>
        </pc:spChg>
        <pc:spChg chg="add mod">
          <ac:chgData name="Carrillo, Dominic" userId="6ed2a38d-63f6-43c9-9169-2b535d273e11" providerId="ADAL" clId="{2893067E-94FD-5AE6-A762-E83064E26916}" dt="2025-10-11T22:54:57.946" v="5719" actId="1076"/>
          <ac:spMkLst>
            <pc:docMk/>
            <pc:sldMk cId="1609924303" sldId="1288"/>
            <ac:spMk id="10" creationId="{ADCECFBE-9F77-B3CC-B1DB-DEBB37587236}"/>
          </ac:spMkLst>
        </pc:spChg>
        <pc:spChg chg="add mod">
          <ac:chgData name="Carrillo, Dominic" userId="6ed2a38d-63f6-43c9-9169-2b535d273e11" providerId="ADAL" clId="{2893067E-94FD-5AE6-A762-E83064E26916}" dt="2025-10-11T22:55:16.007" v="5750" actId="1076"/>
          <ac:spMkLst>
            <pc:docMk/>
            <pc:sldMk cId="1609924303" sldId="1288"/>
            <ac:spMk id="11" creationId="{BB8F3408-97FC-C816-579C-CE4D1EF08903}"/>
          </ac:spMkLst>
        </pc:spChg>
        <pc:spChg chg="add mod">
          <ac:chgData name="Carrillo, Dominic" userId="6ed2a38d-63f6-43c9-9169-2b535d273e11" providerId="ADAL" clId="{2893067E-94FD-5AE6-A762-E83064E26916}" dt="2025-10-11T22:55:31.629" v="5771" actId="20577"/>
          <ac:spMkLst>
            <pc:docMk/>
            <pc:sldMk cId="1609924303" sldId="1288"/>
            <ac:spMk id="12" creationId="{2BD07550-B9C2-D996-9D37-496508281984}"/>
          </ac:spMkLst>
        </pc:spChg>
        <pc:picChg chg="add mod">
          <ac:chgData name="Carrillo, Dominic" userId="6ed2a38d-63f6-43c9-9169-2b535d273e11" providerId="ADAL" clId="{2893067E-94FD-5AE6-A762-E83064E26916}" dt="2025-10-11T22:56:16.727" v="5777" actId="14100"/>
          <ac:picMkLst>
            <pc:docMk/>
            <pc:sldMk cId="1609924303" sldId="1288"/>
            <ac:picMk id="6" creationId="{58698C53-3016-1693-D3F0-EB616B73DCD9}"/>
          </ac:picMkLst>
        </pc:picChg>
        <pc:picChg chg="add mod">
          <ac:chgData name="Carrillo, Dominic" userId="6ed2a38d-63f6-43c9-9169-2b535d273e11" providerId="ADAL" clId="{2893067E-94FD-5AE6-A762-E83064E26916}" dt="2025-10-11T22:54:28.411" v="5709" actId="1076"/>
          <ac:picMkLst>
            <pc:docMk/>
            <pc:sldMk cId="1609924303" sldId="1288"/>
            <ac:picMk id="7" creationId="{AE247133-F7B6-33D4-BB8D-68F650DAF80C}"/>
          </ac:picMkLst>
        </pc:picChg>
        <pc:picChg chg="add mod">
          <ac:chgData name="Carrillo, Dominic" userId="6ed2a38d-63f6-43c9-9169-2b535d273e11" providerId="ADAL" clId="{2893067E-94FD-5AE6-A762-E83064E26916}" dt="2025-10-11T22:56:20.343" v="5778" actId="1076"/>
          <ac:picMkLst>
            <pc:docMk/>
            <pc:sldMk cId="1609924303" sldId="1288"/>
            <ac:picMk id="8" creationId="{9948A18B-C07D-BC0D-19EB-88AAD7137CDE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11T22:53:08.444" v="5688" actId="1076"/>
        <pc:sldMkLst>
          <pc:docMk/>
          <pc:sldMk cId="2172878299" sldId="1289"/>
        </pc:sldMkLst>
        <pc:spChg chg="mod">
          <ac:chgData name="Carrillo, Dominic" userId="6ed2a38d-63f6-43c9-9169-2b535d273e11" providerId="ADAL" clId="{2893067E-94FD-5AE6-A762-E83064E26916}" dt="2025-10-11T22:45:03.711" v="5538" actId="20577"/>
          <ac:spMkLst>
            <pc:docMk/>
            <pc:sldMk cId="2172878299" sldId="1289"/>
            <ac:spMk id="2" creationId="{E3B9E6EB-AEFF-1927-8113-EF217211B8FC}"/>
          </ac:spMkLst>
        </pc:spChg>
        <pc:graphicFrameChg chg="add mod ord modGraphic">
          <ac:chgData name="Carrillo, Dominic" userId="6ed2a38d-63f6-43c9-9169-2b535d273e11" providerId="ADAL" clId="{2893067E-94FD-5AE6-A762-E83064E26916}" dt="2025-10-11T22:53:08.444" v="5688" actId="1076"/>
          <ac:graphicFrameMkLst>
            <pc:docMk/>
            <pc:sldMk cId="2172878299" sldId="1289"/>
            <ac:graphicFrameMk id="4" creationId="{D748613C-29B2-0A8F-03DF-98A96AD093FA}"/>
          </ac:graphicFrameMkLst>
        </pc:graphicFrameChg>
      </pc:sldChg>
      <pc:sldChg chg="addSp delSp modSp new mod modClrScheme chgLayout">
        <pc:chgData name="Carrillo, Dominic" userId="6ed2a38d-63f6-43c9-9169-2b535d273e11" providerId="ADAL" clId="{2893067E-94FD-5AE6-A762-E83064E26916}" dt="2025-10-11T23:01:49.888" v="5840" actId="20577"/>
        <pc:sldMkLst>
          <pc:docMk/>
          <pc:sldMk cId="709762396" sldId="1290"/>
        </pc:sldMkLst>
        <pc:spChg chg="add mod ord">
          <ac:chgData name="Carrillo, Dominic" userId="6ed2a38d-63f6-43c9-9169-2b535d273e11" providerId="ADAL" clId="{2893067E-94FD-5AE6-A762-E83064E26916}" dt="2025-10-11T23:01:49.888" v="5840" actId="20577"/>
          <ac:spMkLst>
            <pc:docMk/>
            <pc:sldMk cId="709762396" sldId="1290"/>
            <ac:spMk id="4" creationId="{2199253D-A0D6-15BD-7082-8DC02D15B9B2}"/>
          </ac:spMkLst>
        </pc:spChg>
        <pc:spChg chg="add mod ord">
          <ac:chgData name="Carrillo, Dominic" userId="6ed2a38d-63f6-43c9-9169-2b535d273e11" providerId="ADAL" clId="{2893067E-94FD-5AE6-A762-E83064E26916}" dt="2025-10-11T23:01:41.799" v="5817" actId="700"/>
          <ac:spMkLst>
            <pc:docMk/>
            <pc:sldMk cId="709762396" sldId="1290"/>
            <ac:spMk id="5" creationId="{91C25D6B-4BD1-7FC0-0B65-3DCBA9665A40}"/>
          </ac:spMkLst>
        </pc:spChg>
      </pc:sldChg>
      <pc:sldChg chg="addSp delSp modSp new mod modClrScheme delAnim modAnim chgLayout">
        <pc:chgData name="Carrillo, Dominic" userId="6ed2a38d-63f6-43c9-9169-2b535d273e11" providerId="ADAL" clId="{2893067E-94FD-5AE6-A762-E83064E26916}" dt="2025-10-11T23:27:53.960" v="6496" actId="20577"/>
        <pc:sldMkLst>
          <pc:docMk/>
          <pc:sldMk cId="1250837780" sldId="1291"/>
        </pc:sldMkLst>
        <pc:spChg chg="add mod ord">
          <ac:chgData name="Carrillo, Dominic" userId="6ed2a38d-63f6-43c9-9169-2b535d273e11" providerId="ADAL" clId="{2893067E-94FD-5AE6-A762-E83064E26916}" dt="2025-10-11T23:03:37.518" v="5931" actId="20577"/>
          <ac:spMkLst>
            <pc:docMk/>
            <pc:sldMk cId="1250837780" sldId="1291"/>
            <ac:spMk id="4" creationId="{4598C396-10EA-D684-F7EA-B87FF89AA26C}"/>
          </ac:spMkLst>
        </pc:spChg>
        <pc:spChg chg="add mod ord">
          <ac:chgData name="Carrillo, Dominic" userId="6ed2a38d-63f6-43c9-9169-2b535d273e11" providerId="ADAL" clId="{2893067E-94FD-5AE6-A762-E83064E26916}" dt="2025-10-11T23:27:53.960" v="6496" actId="20577"/>
          <ac:spMkLst>
            <pc:docMk/>
            <pc:sldMk cId="1250837780" sldId="1291"/>
            <ac:spMk id="5" creationId="{A9CC9797-85DA-ACBC-87B4-D923889F4EA9}"/>
          </ac:spMkLst>
        </pc:spChg>
      </pc:sldChg>
      <pc:sldChg chg="addSp modSp new mod">
        <pc:chgData name="Carrillo, Dominic" userId="6ed2a38d-63f6-43c9-9169-2b535d273e11" providerId="ADAL" clId="{2893067E-94FD-5AE6-A762-E83064E26916}" dt="2025-10-11T23:43:08.765" v="6880" actId="1076"/>
        <pc:sldMkLst>
          <pc:docMk/>
          <pc:sldMk cId="1976826804" sldId="1292"/>
        </pc:sldMkLst>
        <pc:spChg chg="mod">
          <ac:chgData name="Carrillo, Dominic" userId="6ed2a38d-63f6-43c9-9169-2b535d273e11" providerId="ADAL" clId="{2893067E-94FD-5AE6-A762-E83064E26916}" dt="2025-10-11T23:25:14.936" v="6476" actId="20577"/>
          <ac:spMkLst>
            <pc:docMk/>
            <pc:sldMk cId="1976826804" sldId="1292"/>
            <ac:spMk id="2" creationId="{0C4B9590-2371-A700-DCAD-F76814DD0900}"/>
          </ac:spMkLst>
        </pc:spChg>
        <pc:picChg chg="add mod">
          <ac:chgData name="Carrillo, Dominic" userId="6ed2a38d-63f6-43c9-9169-2b535d273e11" providerId="ADAL" clId="{2893067E-94FD-5AE6-A762-E83064E26916}" dt="2025-10-11T23:43:08.765" v="6880" actId="1076"/>
          <ac:picMkLst>
            <pc:docMk/>
            <pc:sldMk cId="1976826804" sldId="1292"/>
            <ac:picMk id="4" creationId="{D0AABA8F-4948-9D4F-98F8-F77AD55D1E13}"/>
          </ac:picMkLst>
        </pc:picChg>
      </pc:sldChg>
      <pc:sldChg chg="addSp delSp modSp add mod delAnim modAnim">
        <pc:chgData name="Carrillo, Dominic" userId="6ed2a38d-63f6-43c9-9169-2b535d273e11" providerId="ADAL" clId="{2893067E-94FD-5AE6-A762-E83064E26916}" dt="2025-10-11T23:42:16.031" v="6876"/>
        <pc:sldMkLst>
          <pc:docMk/>
          <pc:sldMk cId="2530833691" sldId="1293"/>
        </pc:sldMkLst>
        <pc:spChg chg="mod">
          <ac:chgData name="Carrillo, Dominic" userId="6ed2a38d-63f6-43c9-9169-2b535d273e11" providerId="ADAL" clId="{2893067E-94FD-5AE6-A762-E83064E26916}" dt="2025-10-11T23:40:28.273" v="6861" actId="20577"/>
          <ac:spMkLst>
            <pc:docMk/>
            <pc:sldMk cId="2530833691" sldId="1293"/>
            <ac:spMk id="5" creationId="{75A90B1F-5C73-CA1A-287A-5E684AF7A7EB}"/>
          </ac:spMkLst>
        </pc:spChg>
        <pc:spChg chg="add mod">
          <ac:chgData name="Carrillo, Dominic" userId="6ed2a38d-63f6-43c9-9169-2b535d273e11" providerId="ADAL" clId="{2893067E-94FD-5AE6-A762-E83064E26916}" dt="2025-10-11T23:38:25.201" v="6836" actId="14100"/>
          <ac:spMkLst>
            <pc:docMk/>
            <pc:sldMk cId="2530833691" sldId="1293"/>
            <ac:spMk id="19" creationId="{BEF9978C-0202-527A-B4B8-07C10F4B57FD}"/>
          </ac:spMkLst>
        </pc:spChg>
        <pc:spChg chg="add mod">
          <ac:chgData name="Carrillo, Dominic" userId="6ed2a38d-63f6-43c9-9169-2b535d273e11" providerId="ADAL" clId="{2893067E-94FD-5AE6-A762-E83064E26916}" dt="2025-10-11T23:39:02.836" v="6844" actId="14100"/>
          <ac:spMkLst>
            <pc:docMk/>
            <pc:sldMk cId="2530833691" sldId="1293"/>
            <ac:spMk id="28" creationId="{D7DD7DCF-70BA-D7B2-9DD6-068CA97CC3E9}"/>
          </ac:spMkLst>
        </pc:spChg>
        <pc:picChg chg="mod">
          <ac:chgData name="Carrillo, Dominic" userId="6ed2a38d-63f6-43c9-9169-2b535d273e11" providerId="ADAL" clId="{2893067E-94FD-5AE6-A762-E83064E26916}" dt="2025-10-11T23:35:31.092" v="6769" actId="1076"/>
          <ac:picMkLst>
            <pc:docMk/>
            <pc:sldMk cId="2530833691" sldId="1293"/>
            <ac:picMk id="7" creationId="{EC8728B0-B5F2-AA45-74E8-E5BA2A5B3BE1}"/>
          </ac:picMkLst>
        </pc:picChg>
        <pc:picChg chg="mod">
          <ac:chgData name="Carrillo, Dominic" userId="6ed2a38d-63f6-43c9-9169-2b535d273e11" providerId="ADAL" clId="{2893067E-94FD-5AE6-A762-E83064E26916}" dt="2025-10-11T23:36:16.723" v="6810" actId="1076"/>
          <ac:picMkLst>
            <pc:docMk/>
            <pc:sldMk cId="2530833691" sldId="1293"/>
            <ac:picMk id="8" creationId="{4A73674B-C0A3-6F21-0D27-45BE1E7B6B2E}"/>
          </ac:picMkLst>
        </pc:picChg>
        <pc:picChg chg="mod">
          <ac:chgData name="Carrillo, Dominic" userId="6ed2a38d-63f6-43c9-9169-2b535d273e11" providerId="ADAL" clId="{2893067E-94FD-5AE6-A762-E83064E26916}" dt="2025-10-11T23:39:47.356" v="6852" actId="1076"/>
          <ac:picMkLst>
            <pc:docMk/>
            <pc:sldMk cId="2530833691" sldId="1293"/>
            <ac:picMk id="10" creationId="{2C5A8DAB-ACBC-1203-E8D0-8B68671A2CD9}"/>
          </ac:picMkLst>
        </pc:picChg>
        <pc:cxnChg chg="add mod">
          <ac:chgData name="Carrillo, Dominic" userId="6ed2a38d-63f6-43c9-9169-2b535d273e11" providerId="ADAL" clId="{2893067E-94FD-5AE6-A762-E83064E26916}" dt="2025-10-11T23:39:38.116" v="6851" actId="14100"/>
          <ac:cxnSpMkLst>
            <pc:docMk/>
            <pc:sldMk cId="2530833691" sldId="1293"/>
            <ac:cxnSpMk id="22" creationId="{57BC3E99-4224-84F5-6F5B-94BAD3AE5480}"/>
          </ac:cxnSpMkLst>
        </pc:cxnChg>
      </pc:sldChg>
      <pc:sldChg chg="addSp delSp modSp new mod">
        <pc:chgData name="Carrillo, Dominic" userId="6ed2a38d-63f6-43c9-9169-2b535d273e11" providerId="ADAL" clId="{2893067E-94FD-5AE6-A762-E83064E26916}" dt="2025-10-11T23:53:57.452" v="7026" actId="1076"/>
        <pc:sldMkLst>
          <pc:docMk/>
          <pc:sldMk cId="1171226959" sldId="1294"/>
        </pc:sldMkLst>
        <pc:spChg chg="mod">
          <ac:chgData name="Carrillo, Dominic" userId="6ed2a38d-63f6-43c9-9169-2b535d273e11" providerId="ADAL" clId="{2893067E-94FD-5AE6-A762-E83064E26916}" dt="2025-10-11T23:45:23.940" v="6900" actId="20577"/>
          <ac:spMkLst>
            <pc:docMk/>
            <pc:sldMk cId="1171226959" sldId="1294"/>
            <ac:spMk id="2" creationId="{7EA06BBD-155C-215A-6D4C-568AA45A5C9D}"/>
          </ac:spMkLst>
        </pc:spChg>
        <pc:spChg chg="mod">
          <ac:chgData name="Carrillo, Dominic" userId="6ed2a38d-63f6-43c9-9169-2b535d273e11" providerId="ADAL" clId="{2893067E-94FD-5AE6-A762-E83064E26916}" dt="2025-10-11T23:52:50.107" v="7024" actId="20577"/>
          <ac:spMkLst>
            <pc:docMk/>
            <pc:sldMk cId="1171226959" sldId="1294"/>
            <ac:spMk id="3" creationId="{648D5512-021D-D90A-342E-67E1C9E332CD}"/>
          </ac:spMkLst>
        </pc:spChg>
        <pc:picChg chg="add mod">
          <ac:chgData name="Carrillo, Dominic" userId="6ed2a38d-63f6-43c9-9169-2b535d273e11" providerId="ADAL" clId="{2893067E-94FD-5AE6-A762-E83064E26916}" dt="2025-10-11T23:52:15.468" v="6968" actId="1076"/>
          <ac:picMkLst>
            <pc:docMk/>
            <pc:sldMk cId="1171226959" sldId="1294"/>
            <ac:picMk id="5" creationId="{705CC5E0-4E99-45BF-EDE2-05890F62A167}"/>
          </ac:picMkLst>
        </pc:picChg>
        <pc:picChg chg="add mod">
          <ac:chgData name="Carrillo, Dominic" userId="6ed2a38d-63f6-43c9-9169-2b535d273e11" providerId="ADAL" clId="{2893067E-94FD-5AE6-A762-E83064E26916}" dt="2025-10-11T23:53:57.452" v="7026" actId="1076"/>
          <ac:picMkLst>
            <pc:docMk/>
            <pc:sldMk cId="1171226959" sldId="1294"/>
            <ac:picMk id="6" creationId="{4C39385A-865F-2B4C-1109-158464C730A1}"/>
          </ac:picMkLst>
        </pc:picChg>
      </pc:sldChg>
      <pc:sldChg chg="addSp modSp new mod">
        <pc:chgData name="Carrillo, Dominic" userId="6ed2a38d-63f6-43c9-9169-2b535d273e11" providerId="ADAL" clId="{2893067E-94FD-5AE6-A762-E83064E26916}" dt="2025-10-12T00:01:42.398" v="7415" actId="1076"/>
        <pc:sldMkLst>
          <pc:docMk/>
          <pc:sldMk cId="2492841809" sldId="1295"/>
        </pc:sldMkLst>
        <pc:spChg chg="mod">
          <ac:chgData name="Carrillo, Dominic" userId="6ed2a38d-63f6-43c9-9169-2b535d273e11" providerId="ADAL" clId="{2893067E-94FD-5AE6-A762-E83064E26916}" dt="2025-10-11T23:54:10.668" v="7059" actId="20577"/>
          <ac:spMkLst>
            <pc:docMk/>
            <pc:sldMk cId="2492841809" sldId="1295"/>
            <ac:spMk id="2" creationId="{0C47B310-7EB9-46E5-389C-8D2E502C167C}"/>
          </ac:spMkLst>
        </pc:spChg>
        <pc:spChg chg="mod">
          <ac:chgData name="Carrillo, Dominic" userId="6ed2a38d-63f6-43c9-9169-2b535d273e11" providerId="ADAL" clId="{2893067E-94FD-5AE6-A762-E83064E26916}" dt="2025-10-12T00:00:48.946" v="7411" actId="20577"/>
          <ac:spMkLst>
            <pc:docMk/>
            <pc:sldMk cId="2492841809" sldId="1295"/>
            <ac:spMk id="3" creationId="{0D077A54-D9A4-6A07-EB72-B7F755A0461B}"/>
          </ac:spMkLst>
        </pc:spChg>
        <pc:picChg chg="add mod">
          <ac:chgData name="Carrillo, Dominic" userId="6ed2a38d-63f6-43c9-9169-2b535d273e11" providerId="ADAL" clId="{2893067E-94FD-5AE6-A762-E83064E26916}" dt="2025-10-12T00:01:42.398" v="7415" actId="1076"/>
          <ac:picMkLst>
            <pc:docMk/>
            <pc:sldMk cId="2492841809" sldId="1295"/>
            <ac:picMk id="4" creationId="{B9AA228D-BF36-6713-1BFF-277A091C029F}"/>
          </ac:picMkLst>
        </pc:picChg>
      </pc:sldChg>
      <pc:sldChg chg="addSp delSp modSp new mod modAnim">
        <pc:chgData name="Carrillo, Dominic" userId="6ed2a38d-63f6-43c9-9169-2b535d273e11" providerId="ADAL" clId="{2893067E-94FD-5AE6-A762-E83064E26916}" dt="2025-10-13T05:12:41.021" v="12745"/>
        <pc:sldMkLst>
          <pc:docMk/>
          <pc:sldMk cId="3989022311" sldId="1296"/>
        </pc:sldMkLst>
        <pc:spChg chg="mod">
          <ac:chgData name="Carrillo, Dominic" userId="6ed2a38d-63f6-43c9-9169-2b535d273e11" providerId="ADAL" clId="{2893067E-94FD-5AE6-A762-E83064E26916}" dt="2025-10-11T23:54:22.017" v="7096" actId="27636"/>
          <ac:spMkLst>
            <pc:docMk/>
            <pc:sldMk cId="3989022311" sldId="1296"/>
            <ac:spMk id="2" creationId="{94C7BD66-2F8E-D8BD-ACEF-014E255450CD}"/>
          </ac:spMkLst>
        </pc:spChg>
        <pc:spChg chg="mod">
          <ac:chgData name="Carrillo, Dominic" userId="6ed2a38d-63f6-43c9-9169-2b535d273e11" providerId="ADAL" clId="{2893067E-94FD-5AE6-A762-E83064E26916}" dt="2025-10-13T05:08:33.394" v="12603" actId="20577"/>
          <ac:spMkLst>
            <pc:docMk/>
            <pc:sldMk cId="3989022311" sldId="1296"/>
            <ac:spMk id="3" creationId="{BDA26703-D6CF-2354-1CDF-EB4649CC9BF6}"/>
          </ac:spMkLst>
        </pc:spChg>
        <pc:spChg chg="add mod">
          <ac:chgData name="Carrillo, Dominic" userId="6ed2a38d-63f6-43c9-9169-2b535d273e11" providerId="ADAL" clId="{2893067E-94FD-5AE6-A762-E83064E26916}" dt="2025-10-13T05:11:08.843" v="12694" actId="1076"/>
          <ac:spMkLst>
            <pc:docMk/>
            <pc:sldMk cId="3989022311" sldId="1296"/>
            <ac:spMk id="7" creationId="{7C05F63E-34B5-C40C-A183-22791BA90667}"/>
          </ac:spMkLst>
        </pc:spChg>
        <pc:spChg chg="add mod">
          <ac:chgData name="Carrillo, Dominic" userId="6ed2a38d-63f6-43c9-9169-2b535d273e11" providerId="ADAL" clId="{2893067E-94FD-5AE6-A762-E83064E26916}" dt="2025-10-13T05:12:38.079" v="12744" actId="1076"/>
          <ac:spMkLst>
            <pc:docMk/>
            <pc:sldMk cId="3989022311" sldId="1296"/>
            <ac:spMk id="8" creationId="{6780034C-7AE1-EE72-4691-9DF89C4ECB5C}"/>
          </ac:spMkLst>
        </pc:spChg>
        <pc:picChg chg="add mod">
          <ac:chgData name="Carrillo, Dominic" userId="6ed2a38d-63f6-43c9-9169-2b535d273e11" providerId="ADAL" clId="{2893067E-94FD-5AE6-A762-E83064E26916}" dt="2025-10-13T05:06:33.629" v="12497" actId="1076"/>
          <ac:picMkLst>
            <pc:docMk/>
            <pc:sldMk cId="3989022311" sldId="1296"/>
            <ac:picMk id="5" creationId="{F84A20D4-FD1D-C787-FD07-856002904921}"/>
          </ac:picMkLst>
        </pc:picChg>
        <pc:picChg chg="add mod">
          <ac:chgData name="Carrillo, Dominic" userId="6ed2a38d-63f6-43c9-9169-2b535d273e11" providerId="ADAL" clId="{2893067E-94FD-5AE6-A762-E83064E26916}" dt="2025-10-13T05:07:04.756" v="12515" actId="1076"/>
          <ac:picMkLst>
            <pc:docMk/>
            <pc:sldMk cId="3989022311" sldId="1296"/>
            <ac:picMk id="6" creationId="{82B9D398-22E0-EFDE-7CB2-0440D9B8877E}"/>
          </ac:picMkLst>
        </pc:picChg>
      </pc:sldChg>
      <pc:sldChg chg="addSp delSp modSp new mod modClrScheme chgLayout">
        <pc:chgData name="Carrillo, Dominic" userId="6ed2a38d-63f6-43c9-9169-2b535d273e11" providerId="ADAL" clId="{2893067E-94FD-5AE6-A762-E83064E26916}" dt="2025-10-12T00:14:08.085" v="7508" actId="20577"/>
        <pc:sldMkLst>
          <pc:docMk/>
          <pc:sldMk cId="211393743" sldId="1297"/>
        </pc:sldMkLst>
        <pc:spChg chg="add mod ord">
          <ac:chgData name="Carrillo, Dominic" userId="6ed2a38d-63f6-43c9-9169-2b535d273e11" providerId="ADAL" clId="{2893067E-94FD-5AE6-A762-E83064E26916}" dt="2025-10-12T00:14:08.085" v="7508" actId="20577"/>
          <ac:spMkLst>
            <pc:docMk/>
            <pc:sldMk cId="211393743" sldId="1297"/>
            <ac:spMk id="4" creationId="{EFBB606E-3342-97C2-C3D0-5ACB95E0588F}"/>
          </ac:spMkLst>
        </pc:spChg>
        <pc:spChg chg="add mod ord">
          <ac:chgData name="Carrillo, Dominic" userId="6ed2a38d-63f6-43c9-9169-2b535d273e11" providerId="ADAL" clId="{2893067E-94FD-5AE6-A762-E83064E26916}" dt="2025-10-12T00:14:03.563" v="7496" actId="700"/>
          <ac:spMkLst>
            <pc:docMk/>
            <pc:sldMk cId="211393743" sldId="1297"/>
            <ac:spMk id="5" creationId="{98BFE0A1-B994-98D1-1777-6638E87B0AB3}"/>
          </ac:spMkLst>
        </pc:spChg>
      </pc:sldChg>
      <pc:sldChg chg="addSp delSp modSp new mod modClrScheme delAnim modAnim chgLayout">
        <pc:chgData name="Carrillo, Dominic" userId="6ed2a38d-63f6-43c9-9169-2b535d273e11" providerId="ADAL" clId="{2893067E-94FD-5AE6-A762-E83064E26916}" dt="2025-10-12T00:32:01.330" v="8019"/>
        <pc:sldMkLst>
          <pc:docMk/>
          <pc:sldMk cId="276666878" sldId="1298"/>
        </pc:sldMkLst>
        <pc:spChg chg="add mod ord">
          <ac:chgData name="Carrillo, Dominic" userId="6ed2a38d-63f6-43c9-9169-2b535d273e11" providerId="ADAL" clId="{2893067E-94FD-5AE6-A762-E83064E26916}" dt="2025-10-12T00:14:15.503" v="7523" actId="20577"/>
          <ac:spMkLst>
            <pc:docMk/>
            <pc:sldMk cId="276666878" sldId="1298"/>
            <ac:spMk id="4" creationId="{CA699748-3423-1190-7ACB-BA7F19B06E36}"/>
          </ac:spMkLst>
        </pc:spChg>
        <pc:spChg chg="add mod ord">
          <ac:chgData name="Carrillo, Dominic" userId="6ed2a38d-63f6-43c9-9169-2b535d273e11" providerId="ADAL" clId="{2893067E-94FD-5AE6-A762-E83064E26916}" dt="2025-10-12T00:31:09.562" v="8006" actId="20577"/>
          <ac:spMkLst>
            <pc:docMk/>
            <pc:sldMk cId="276666878" sldId="1298"/>
            <ac:spMk id="5" creationId="{1675ECC9-A42F-7357-8E78-08A03F7EF435}"/>
          </ac:spMkLst>
        </pc:spChg>
        <pc:spChg chg="add mod topLvl">
          <ac:chgData name="Carrillo, Dominic" userId="6ed2a38d-63f6-43c9-9169-2b535d273e11" providerId="ADAL" clId="{2893067E-94FD-5AE6-A762-E83064E26916}" dt="2025-10-12T00:28:31.404" v="7990" actId="1076"/>
          <ac:spMkLst>
            <pc:docMk/>
            <pc:sldMk cId="276666878" sldId="1298"/>
            <ac:spMk id="7" creationId="{206B77E2-4B95-7F12-972B-3F31AB81248D}"/>
          </ac:spMkLst>
        </pc:spChg>
        <pc:spChg chg="add mod topLvl">
          <ac:chgData name="Carrillo, Dominic" userId="6ed2a38d-63f6-43c9-9169-2b535d273e11" providerId="ADAL" clId="{2893067E-94FD-5AE6-A762-E83064E26916}" dt="2025-10-12T00:28:34.434" v="7991" actId="1076"/>
          <ac:spMkLst>
            <pc:docMk/>
            <pc:sldMk cId="276666878" sldId="1298"/>
            <ac:spMk id="8" creationId="{6D5E77DA-EE74-69E5-BB96-4EC161E7DA47}"/>
          </ac:spMkLst>
        </pc:spChg>
        <pc:picChg chg="add mod topLvl">
          <ac:chgData name="Carrillo, Dominic" userId="6ed2a38d-63f6-43c9-9169-2b535d273e11" providerId="ADAL" clId="{2893067E-94FD-5AE6-A762-E83064E26916}" dt="2025-10-12T00:28:27.789" v="7989" actId="1076"/>
          <ac:picMkLst>
            <pc:docMk/>
            <pc:sldMk cId="276666878" sldId="1298"/>
            <ac:picMk id="6" creationId="{4C850F26-1E6E-7099-B326-1C337912D527}"/>
          </ac:picMkLst>
        </pc:picChg>
        <pc:picChg chg="add mod">
          <ac:chgData name="Carrillo, Dominic" userId="6ed2a38d-63f6-43c9-9169-2b535d273e11" providerId="ADAL" clId="{2893067E-94FD-5AE6-A762-E83064E26916}" dt="2025-10-12T00:31:25.658" v="8014" actId="1076"/>
          <ac:picMkLst>
            <pc:docMk/>
            <pc:sldMk cId="276666878" sldId="1298"/>
            <ac:picMk id="10" creationId="{7A425BA1-02C2-4058-7097-3B5CDF94FEC6}"/>
          </ac:picMkLst>
        </pc:picChg>
        <pc:picChg chg="add mod">
          <ac:chgData name="Carrillo, Dominic" userId="6ed2a38d-63f6-43c9-9169-2b535d273e11" providerId="ADAL" clId="{2893067E-94FD-5AE6-A762-E83064E26916}" dt="2025-10-12T00:31:22.036" v="8013" actId="1036"/>
          <ac:picMkLst>
            <pc:docMk/>
            <pc:sldMk cId="276666878" sldId="1298"/>
            <ac:picMk id="11" creationId="{42E39181-E4AD-406C-8715-04D198ADDA24}"/>
          </ac:picMkLst>
        </pc:picChg>
      </pc:sldChg>
      <pc:sldChg chg="addSp delSp modSp add mod">
        <pc:chgData name="Carrillo, Dominic" userId="6ed2a38d-63f6-43c9-9169-2b535d273e11" providerId="ADAL" clId="{2893067E-94FD-5AE6-A762-E83064E26916}" dt="2025-10-12T00:40:08.867" v="8477" actId="1076"/>
        <pc:sldMkLst>
          <pc:docMk/>
          <pc:sldMk cId="567708193" sldId="1300"/>
        </pc:sldMkLst>
        <pc:spChg chg="mod">
          <ac:chgData name="Carrillo, Dominic" userId="6ed2a38d-63f6-43c9-9169-2b535d273e11" providerId="ADAL" clId="{2893067E-94FD-5AE6-A762-E83064E26916}" dt="2025-10-12T00:38:44.495" v="8473" actId="2711"/>
          <ac:spMkLst>
            <pc:docMk/>
            <pc:sldMk cId="567708193" sldId="1300"/>
            <ac:spMk id="3" creationId="{70A8E45A-33C9-9144-F418-C78E4D8138CE}"/>
          </ac:spMkLst>
        </pc:spChg>
        <pc:picChg chg="add mod">
          <ac:chgData name="Carrillo, Dominic" userId="6ed2a38d-63f6-43c9-9169-2b535d273e11" providerId="ADAL" clId="{2893067E-94FD-5AE6-A762-E83064E26916}" dt="2025-10-12T00:40:08.867" v="8477" actId="1076"/>
          <ac:picMkLst>
            <pc:docMk/>
            <pc:sldMk cId="567708193" sldId="1300"/>
            <ac:picMk id="5" creationId="{3F39543D-F1A5-B76D-B310-1932AAFFDB3A}"/>
          </ac:picMkLst>
        </pc:picChg>
      </pc:sldChg>
      <pc:sldChg chg="addSp delSp modSp add mod modClrScheme chgLayout">
        <pc:chgData name="Carrillo, Dominic" userId="6ed2a38d-63f6-43c9-9169-2b535d273e11" providerId="ADAL" clId="{2893067E-94FD-5AE6-A762-E83064E26916}" dt="2025-10-12T00:32:48.444" v="8054" actId="700"/>
        <pc:sldMkLst>
          <pc:docMk/>
          <pc:sldMk cId="3371114890" sldId="1301"/>
        </pc:sldMkLst>
        <pc:spChg chg="mod ord">
          <ac:chgData name="Carrillo, Dominic" userId="6ed2a38d-63f6-43c9-9169-2b535d273e11" providerId="ADAL" clId="{2893067E-94FD-5AE6-A762-E83064E26916}" dt="2025-10-12T00:32:48.444" v="8054" actId="700"/>
          <ac:spMkLst>
            <pc:docMk/>
            <pc:sldMk cId="3371114890" sldId="1301"/>
            <ac:spMk id="2" creationId="{5AAC7271-C723-CA08-129E-EDD669628467}"/>
          </ac:spMkLst>
        </pc:spChg>
        <pc:spChg chg="add mod ord">
          <ac:chgData name="Carrillo, Dominic" userId="6ed2a38d-63f6-43c9-9169-2b535d273e11" providerId="ADAL" clId="{2893067E-94FD-5AE6-A762-E83064E26916}" dt="2025-10-12T00:32:48.444" v="8054" actId="700"/>
          <ac:spMkLst>
            <pc:docMk/>
            <pc:sldMk cId="3371114890" sldId="1301"/>
            <ac:spMk id="4" creationId="{B5DA50D0-DA08-1563-6133-967C0C99B02A}"/>
          </ac:spMkLst>
        </pc:spChg>
      </pc:sldChg>
      <pc:sldChg chg="modSp new mod">
        <pc:chgData name="Carrillo, Dominic" userId="6ed2a38d-63f6-43c9-9169-2b535d273e11" providerId="ADAL" clId="{2893067E-94FD-5AE6-A762-E83064E26916}" dt="2025-10-12T00:41:23.068" v="8496" actId="20577"/>
        <pc:sldMkLst>
          <pc:docMk/>
          <pc:sldMk cId="2547267071" sldId="1302"/>
        </pc:sldMkLst>
        <pc:spChg chg="mod">
          <ac:chgData name="Carrillo, Dominic" userId="6ed2a38d-63f6-43c9-9169-2b535d273e11" providerId="ADAL" clId="{2893067E-94FD-5AE6-A762-E83064E26916}" dt="2025-10-12T00:41:23.068" v="8496" actId="20577"/>
          <ac:spMkLst>
            <pc:docMk/>
            <pc:sldMk cId="2547267071" sldId="1302"/>
            <ac:spMk id="2" creationId="{257961FA-8A56-B7C5-6ECA-B4EDD53059A1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12T01:08:06.909" v="8882" actId="1076"/>
        <pc:sldMkLst>
          <pc:docMk/>
          <pc:sldMk cId="3002553630" sldId="1303"/>
        </pc:sldMkLst>
        <pc:spChg chg="add mod ord">
          <ac:chgData name="Carrillo, Dominic" userId="6ed2a38d-63f6-43c9-9169-2b535d273e11" providerId="ADAL" clId="{2893067E-94FD-5AE6-A762-E83064E26916}" dt="2025-10-12T00:54:29.261" v="8510" actId="20577"/>
          <ac:spMkLst>
            <pc:docMk/>
            <pc:sldMk cId="3002553630" sldId="1303"/>
            <ac:spMk id="4" creationId="{F0813734-46C8-6930-E710-E5C58E10D4F4}"/>
          </ac:spMkLst>
        </pc:spChg>
        <pc:spChg chg="add mod ord">
          <ac:chgData name="Carrillo, Dominic" userId="6ed2a38d-63f6-43c9-9169-2b535d273e11" providerId="ADAL" clId="{2893067E-94FD-5AE6-A762-E83064E26916}" dt="2025-10-12T01:08:02.645" v="8881" actId="20577"/>
          <ac:spMkLst>
            <pc:docMk/>
            <pc:sldMk cId="3002553630" sldId="1303"/>
            <ac:spMk id="5" creationId="{115A9A58-53E0-0CC7-4CD2-D531633C87F8}"/>
          </ac:spMkLst>
        </pc:spChg>
        <pc:picChg chg="add mod">
          <ac:chgData name="Carrillo, Dominic" userId="6ed2a38d-63f6-43c9-9169-2b535d273e11" providerId="ADAL" clId="{2893067E-94FD-5AE6-A762-E83064E26916}" dt="2025-10-12T00:59:03.315" v="8512" actId="1076"/>
          <ac:picMkLst>
            <pc:docMk/>
            <pc:sldMk cId="3002553630" sldId="1303"/>
            <ac:picMk id="6" creationId="{6C858D6E-C55C-3973-B040-B5B8829A6198}"/>
          </ac:picMkLst>
        </pc:picChg>
        <pc:picChg chg="add mod">
          <ac:chgData name="Carrillo, Dominic" userId="6ed2a38d-63f6-43c9-9169-2b535d273e11" providerId="ADAL" clId="{2893067E-94FD-5AE6-A762-E83064E26916}" dt="2025-10-12T01:08:06.909" v="8882" actId="1076"/>
          <ac:picMkLst>
            <pc:docMk/>
            <pc:sldMk cId="3002553630" sldId="1303"/>
            <ac:picMk id="7" creationId="{496F7765-465D-294E-4226-2CC1BA2924A5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12T01:48:24.373" v="8951" actId="21"/>
        <pc:sldMkLst>
          <pc:docMk/>
          <pc:sldMk cId="2939297726" sldId="1304"/>
        </pc:sldMkLst>
        <pc:spChg chg="mod">
          <ac:chgData name="Carrillo, Dominic" userId="6ed2a38d-63f6-43c9-9169-2b535d273e11" providerId="ADAL" clId="{2893067E-94FD-5AE6-A762-E83064E26916}" dt="2025-10-12T01:28:51.610" v="8897" actId="20577"/>
          <ac:spMkLst>
            <pc:docMk/>
            <pc:sldMk cId="2939297726" sldId="1304"/>
            <ac:spMk id="2" creationId="{2511137B-FB59-3ED3-DA54-03519A6AE04D}"/>
          </ac:spMkLst>
        </pc:spChg>
        <pc:spChg chg="add del mod">
          <ac:chgData name="Carrillo, Dominic" userId="6ed2a38d-63f6-43c9-9169-2b535d273e11" providerId="ADAL" clId="{2893067E-94FD-5AE6-A762-E83064E26916}" dt="2025-10-12T01:35:31.996" v="8916" actId="20577"/>
          <ac:spMkLst>
            <pc:docMk/>
            <pc:sldMk cId="2939297726" sldId="1304"/>
            <ac:spMk id="3" creationId="{EC86455C-4AFB-CA2F-059D-A3DA4FE02E9E}"/>
          </ac:spMkLst>
        </pc:spChg>
        <pc:picChg chg="add mod">
          <ac:chgData name="Carrillo, Dominic" userId="6ed2a38d-63f6-43c9-9169-2b535d273e11" providerId="ADAL" clId="{2893067E-94FD-5AE6-A762-E83064E26916}" dt="2025-10-12T01:38:17.394" v="8924" actId="167"/>
          <ac:picMkLst>
            <pc:docMk/>
            <pc:sldMk cId="2939297726" sldId="1304"/>
            <ac:picMk id="8" creationId="{708D2B7B-7319-97D9-DD24-C4B462911FA7}"/>
          </ac:picMkLst>
        </pc:picChg>
      </pc:sldChg>
      <pc:sldChg chg="addSp delSp modSp new mod">
        <pc:chgData name="Carrillo, Dominic" userId="6ed2a38d-63f6-43c9-9169-2b535d273e11" providerId="ADAL" clId="{2893067E-94FD-5AE6-A762-E83064E26916}" dt="2025-10-12T02:07:38.633" v="9684" actId="1076"/>
        <pc:sldMkLst>
          <pc:docMk/>
          <pc:sldMk cId="600467938" sldId="1305"/>
        </pc:sldMkLst>
        <pc:spChg chg="mod">
          <ac:chgData name="Carrillo, Dominic" userId="6ed2a38d-63f6-43c9-9169-2b535d273e11" providerId="ADAL" clId="{2893067E-94FD-5AE6-A762-E83064E26916}" dt="2025-10-12T01:48:30.115" v="8970" actId="20577"/>
          <ac:spMkLst>
            <pc:docMk/>
            <pc:sldMk cId="600467938" sldId="1305"/>
            <ac:spMk id="2" creationId="{51004C9A-44EE-F230-F739-D0D6E38CAB98}"/>
          </ac:spMkLst>
        </pc:spChg>
        <pc:graphicFrameChg chg="add mod modGraphic">
          <ac:chgData name="Carrillo, Dominic" userId="6ed2a38d-63f6-43c9-9169-2b535d273e11" providerId="ADAL" clId="{2893067E-94FD-5AE6-A762-E83064E26916}" dt="2025-10-12T02:07:38.633" v="9684" actId="1076"/>
          <ac:graphicFrameMkLst>
            <pc:docMk/>
            <pc:sldMk cId="600467938" sldId="1305"/>
            <ac:graphicFrameMk id="4" creationId="{EC12849D-ABF9-7B67-00EA-9BFFE0830C7F}"/>
          </ac:graphicFrameMkLst>
        </pc:graphicFrameChg>
      </pc:sldChg>
      <pc:sldChg chg="addSp delSp modSp new mod modClrScheme chgLayout">
        <pc:chgData name="Carrillo, Dominic" userId="6ed2a38d-63f6-43c9-9169-2b535d273e11" providerId="ADAL" clId="{2893067E-94FD-5AE6-A762-E83064E26916}" dt="2025-10-12T02:08:03.957" v="9714" actId="20577"/>
        <pc:sldMkLst>
          <pc:docMk/>
          <pc:sldMk cId="2036171995" sldId="1306"/>
        </pc:sldMkLst>
        <pc:spChg chg="add mod ord">
          <ac:chgData name="Carrillo, Dominic" userId="6ed2a38d-63f6-43c9-9169-2b535d273e11" providerId="ADAL" clId="{2893067E-94FD-5AE6-A762-E83064E26916}" dt="2025-10-12T02:08:03.957" v="9714" actId="20577"/>
          <ac:spMkLst>
            <pc:docMk/>
            <pc:sldMk cId="2036171995" sldId="1306"/>
            <ac:spMk id="4" creationId="{5F8CA3E6-92F9-D47C-F63A-605283CAB455}"/>
          </ac:spMkLst>
        </pc:spChg>
        <pc:spChg chg="add mod ord">
          <ac:chgData name="Carrillo, Dominic" userId="6ed2a38d-63f6-43c9-9169-2b535d273e11" providerId="ADAL" clId="{2893067E-94FD-5AE6-A762-E83064E26916}" dt="2025-10-12T02:07:49.815" v="9687" actId="700"/>
          <ac:spMkLst>
            <pc:docMk/>
            <pc:sldMk cId="2036171995" sldId="1306"/>
            <ac:spMk id="5" creationId="{62CBE1B1-75DA-94E6-A63F-324D312B991D}"/>
          </ac:spMkLst>
        </pc:spChg>
      </pc:sldChg>
      <pc:sldChg chg="addSp delSp modSp new mod">
        <pc:chgData name="Carrillo, Dominic" userId="6ed2a38d-63f6-43c9-9169-2b535d273e11" providerId="ADAL" clId="{2893067E-94FD-5AE6-A762-E83064E26916}" dt="2025-10-12T02:32:41.900" v="9959" actId="14100"/>
        <pc:sldMkLst>
          <pc:docMk/>
          <pc:sldMk cId="82829237" sldId="1307"/>
        </pc:sldMkLst>
        <pc:spChg chg="mod">
          <ac:chgData name="Carrillo, Dominic" userId="6ed2a38d-63f6-43c9-9169-2b535d273e11" providerId="ADAL" clId="{2893067E-94FD-5AE6-A762-E83064E26916}" dt="2025-10-12T02:08:14.095" v="9750" actId="20577"/>
          <ac:spMkLst>
            <pc:docMk/>
            <pc:sldMk cId="82829237" sldId="1307"/>
            <ac:spMk id="2" creationId="{6CCB33F1-83CB-A4F5-3D79-7CB0489B0BE0}"/>
          </ac:spMkLst>
        </pc:spChg>
        <pc:spChg chg="add mod">
          <ac:chgData name="Carrillo, Dominic" userId="6ed2a38d-63f6-43c9-9169-2b535d273e11" providerId="ADAL" clId="{2893067E-94FD-5AE6-A762-E83064E26916}" dt="2025-10-12T02:29:34.453" v="9853" actId="1076"/>
          <ac:spMkLst>
            <pc:docMk/>
            <pc:sldMk cId="82829237" sldId="1307"/>
            <ac:spMk id="14" creationId="{3515C9AF-B8C4-6917-EE50-2743D989210E}"/>
          </ac:spMkLst>
        </pc:spChg>
        <pc:spChg chg="add mod">
          <ac:chgData name="Carrillo, Dominic" userId="6ed2a38d-63f6-43c9-9169-2b535d273e11" providerId="ADAL" clId="{2893067E-94FD-5AE6-A762-E83064E26916}" dt="2025-10-12T02:29:44.952" v="9857" actId="1076"/>
          <ac:spMkLst>
            <pc:docMk/>
            <pc:sldMk cId="82829237" sldId="1307"/>
            <ac:spMk id="15" creationId="{38CD3D1E-768E-3B67-C5B4-009BB0E6C088}"/>
          </ac:spMkLst>
        </pc:spChg>
        <pc:spChg chg="add mod">
          <ac:chgData name="Carrillo, Dominic" userId="6ed2a38d-63f6-43c9-9169-2b535d273e11" providerId="ADAL" clId="{2893067E-94FD-5AE6-A762-E83064E26916}" dt="2025-10-12T02:30:55.978" v="9914" actId="1076"/>
          <ac:spMkLst>
            <pc:docMk/>
            <pc:sldMk cId="82829237" sldId="1307"/>
            <ac:spMk id="18" creationId="{EF14AD78-452A-99C4-F760-67BC5576D9D6}"/>
          </ac:spMkLst>
        </pc:spChg>
        <pc:spChg chg="add mod">
          <ac:chgData name="Carrillo, Dominic" userId="6ed2a38d-63f6-43c9-9169-2b535d273e11" providerId="ADAL" clId="{2893067E-94FD-5AE6-A762-E83064E26916}" dt="2025-10-12T02:30:49.745" v="9913" actId="20577"/>
          <ac:spMkLst>
            <pc:docMk/>
            <pc:sldMk cId="82829237" sldId="1307"/>
            <ac:spMk id="19" creationId="{9E7085C0-5174-173B-12CD-6F8C67397D9D}"/>
          </ac:spMkLst>
        </pc:spChg>
        <pc:picChg chg="add mod modCrop">
          <ac:chgData name="Carrillo, Dominic" userId="6ed2a38d-63f6-43c9-9169-2b535d273e11" providerId="ADAL" clId="{2893067E-94FD-5AE6-A762-E83064E26916}" dt="2025-10-12T02:22:39.473" v="9766" actId="1076"/>
          <ac:picMkLst>
            <pc:docMk/>
            <pc:sldMk cId="82829237" sldId="1307"/>
            <ac:picMk id="7" creationId="{CC98F854-32F2-7CC4-629A-4527C9C04B88}"/>
          </ac:picMkLst>
        </pc:picChg>
        <pc:picChg chg="add mod modCrop">
          <ac:chgData name="Carrillo, Dominic" userId="6ed2a38d-63f6-43c9-9169-2b535d273e11" providerId="ADAL" clId="{2893067E-94FD-5AE6-A762-E83064E26916}" dt="2025-10-12T02:29:30.550" v="9852" actId="1076"/>
          <ac:picMkLst>
            <pc:docMk/>
            <pc:sldMk cId="82829237" sldId="1307"/>
            <ac:picMk id="12" creationId="{29FFCE7E-EE1C-7F47-CE5A-B56D56DF6A99}"/>
          </ac:picMkLst>
        </pc:picChg>
        <pc:picChg chg="add mod modCrop">
          <ac:chgData name="Carrillo, Dominic" userId="6ed2a38d-63f6-43c9-9169-2b535d273e11" providerId="ADAL" clId="{2893067E-94FD-5AE6-A762-E83064E26916}" dt="2025-10-12T02:30:04.091" v="9862" actId="1076"/>
          <ac:picMkLst>
            <pc:docMk/>
            <pc:sldMk cId="82829237" sldId="1307"/>
            <ac:picMk id="13" creationId="{ED8BB2C6-FD9E-759D-FD6A-0D6BE769FFE5}"/>
          </ac:picMkLst>
        </pc:picChg>
        <pc:picChg chg="add mod modCrop">
          <ac:chgData name="Carrillo, Dominic" userId="6ed2a38d-63f6-43c9-9169-2b535d273e11" providerId="ADAL" clId="{2893067E-94FD-5AE6-A762-E83064E26916}" dt="2025-10-12T02:29:23.712" v="9850" actId="1076"/>
          <ac:picMkLst>
            <pc:docMk/>
            <pc:sldMk cId="82829237" sldId="1307"/>
            <ac:picMk id="16" creationId="{5F2FE9AD-D6FB-EBD9-622C-3F004F8DDDD8}"/>
          </ac:picMkLst>
        </pc:picChg>
        <pc:picChg chg="add mod modCrop">
          <ac:chgData name="Carrillo, Dominic" userId="6ed2a38d-63f6-43c9-9169-2b535d273e11" providerId="ADAL" clId="{2893067E-94FD-5AE6-A762-E83064E26916}" dt="2025-10-12T02:30:07.858" v="9863" actId="1076"/>
          <ac:picMkLst>
            <pc:docMk/>
            <pc:sldMk cId="82829237" sldId="1307"/>
            <ac:picMk id="17" creationId="{3ABF0188-8F56-B6C0-808C-A32AF629F498}"/>
          </ac:picMkLst>
        </pc:picChg>
        <pc:cxnChg chg="add mod">
          <ac:chgData name="Carrillo, Dominic" userId="6ed2a38d-63f6-43c9-9169-2b535d273e11" providerId="ADAL" clId="{2893067E-94FD-5AE6-A762-E83064E26916}" dt="2025-10-12T02:31:42.643" v="9920" actId="1035"/>
          <ac:cxnSpMkLst>
            <pc:docMk/>
            <pc:sldMk cId="82829237" sldId="1307"/>
            <ac:cxnSpMk id="21" creationId="{E4CC9CBD-0F18-CB52-952F-92587DD85463}"/>
          </ac:cxnSpMkLst>
        </pc:cxnChg>
        <pc:cxnChg chg="add mod">
          <ac:chgData name="Carrillo, Dominic" userId="6ed2a38d-63f6-43c9-9169-2b535d273e11" providerId="ADAL" clId="{2893067E-94FD-5AE6-A762-E83064E26916}" dt="2025-10-12T02:31:50.310" v="9922" actId="1076"/>
          <ac:cxnSpMkLst>
            <pc:docMk/>
            <pc:sldMk cId="82829237" sldId="1307"/>
            <ac:cxnSpMk id="22" creationId="{5D7CB350-A44A-44D5-1382-89FEB0EEAA43}"/>
          </ac:cxnSpMkLst>
        </pc:cxnChg>
        <pc:cxnChg chg="add mod">
          <ac:chgData name="Carrillo, Dominic" userId="6ed2a38d-63f6-43c9-9169-2b535d273e11" providerId="ADAL" clId="{2893067E-94FD-5AE6-A762-E83064E26916}" dt="2025-10-12T02:32:41.900" v="9959" actId="14100"/>
          <ac:cxnSpMkLst>
            <pc:docMk/>
            <pc:sldMk cId="82829237" sldId="1307"/>
            <ac:cxnSpMk id="23" creationId="{4DD41113-88DE-E1DF-1E23-A75258E4243A}"/>
          </ac:cxnSpMkLst>
        </pc:cxnChg>
      </pc:sldChg>
      <pc:sldChg chg="addSp delSp modSp new mod modClrScheme chgLayout">
        <pc:chgData name="Carrillo, Dominic" userId="6ed2a38d-63f6-43c9-9169-2b535d273e11" providerId="ADAL" clId="{2893067E-94FD-5AE6-A762-E83064E26916}" dt="2025-10-12T02:33:33.661" v="9982" actId="700"/>
        <pc:sldMkLst>
          <pc:docMk/>
          <pc:sldMk cId="1984055782" sldId="1308"/>
        </pc:sldMkLst>
        <pc:spChg chg="mod ord">
          <ac:chgData name="Carrillo, Dominic" userId="6ed2a38d-63f6-43c9-9169-2b535d273e11" providerId="ADAL" clId="{2893067E-94FD-5AE6-A762-E83064E26916}" dt="2025-10-12T02:33:33.661" v="9982" actId="700"/>
          <ac:spMkLst>
            <pc:docMk/>
            <pc:sldMk cId="1984055782" sldId="1308"/>
            <ac:spMk id="2" creationId="{B7F64B19-6973-76A5-5EC0-EDF157A646BF}"/>
          </ac:spMkLst>
        </pc:spChg>
        <pc:spChg chg="add mod ord">
          <ac:chgData name="Carrillo, Dominic" userId="6ed2a38d-63f6-43c9-9169-2b535d273e11" providerId="ADAL" clId="{2893067E-94FD-5AE6-A762-E83064E26916}" dt="2025-10-12T02:33:33.661" v="9982" actId="700"/>
          <ac:spMkLst>
            <pc:docMk/>
            <pc:sldMk cId="1984055782" sldId="1308"/>
            <ac:spMk id="4" creationId="{2F3D20C0-D336-C571-531C-C1FC1A68F632}"/>
          </ac:spMkLst>
        </pc:spChg>
      </pc:sldChg>
      <pc:sldChg chg="addSp modSp add mod">
        <pc:chgData name="Carrillo, Dominic" userId="6ed2a38d-63f6-43c9-9169-2b535d273e11" providerId="ADAL" clId="{2893067E-94FD-5AE6-A762-E83064E26916}" dt="2025-10-12T02:47:09.907" v="10091" actId="1076"/>
        <pc:sldMkLst>
          <pc:docMk/>
          <pc:sldMk cId="2965757260" sldId="1309"/>
        </pc:sldMkLst>
        <pc:spChg chg="mod">
          <ac:chgData name="Carrillo, Dominic" userId="6ed2a38d-63f6-43c9-9169-2b535d273e11" providerId="ADAL" clId="{2893067E-94FD-5AE6-A762-E83064E26916}" dt="2025-10-12T02:47:04.279" v="10090" actId="6549"/>
          <ac:spMkLst>
            <pc:docMk/>
            <pc:sldMk cId="2965757260" sldId="1309"/>
            <ac:spMk id="3" creationId="{4EBD9F5E-4D4F-A571-A5C2-1A88A52E8679}"/>
          </ac:spMkLst>
        </pc:spChg>
        <pc:picChg chg="add mod">
          <ac:chgData name="Carrillo, Dominic" userId="6ed2a38d-63f6-43c9-9169-2b535d273e11" providerId="ADAL" clId="{2893067E-94FD-5AE6-A762-E83064E26916}" dt="2025-10-12T02:46:47.108" v="10047" actId="1076"/>
          <ac:picMkLst>
            <pc:docMk/>
            <pc:sldMk cId="2965757260" sldId="1309"/>
            <ac:picMk id="4" creationId="{44382C15-6D35-D258-F7F3-7D96CAE7695F}"/>
          </ac:picMkLst>
        </pc:picChg>
        <pc:picChg chg="add mod">
          <ac:chgData name="Carrillo, Dominic" userId="6ed2a38d-63f6-43c9-9169-2b535d273e11" providerId="ADAL" clId="{2893067E-94FD-5AE6-A762-E83064E26916}" dt="2025-10-12T02:47:09.907" v="10091" actId="1076"/>
          <ac:picMkLst>
            <pc:docMk/>
            <pc:sldMk cId="2965757260" sldId="1309"/>
            <ac:picMk id="5" creationId="{E36D3CB1-94B6-6D31-D241-6B4B25A1BAE9}"/>
          </ac:picMkLst>
        </pc:picChg>
      </pc:sldChg>
      <pc:sldChg chg="delSp modSp add mod ord delAnim">
        <pc:chgData name="Carrillo, Dominic" userId="6ed2a38d-63f6-43c9-9169-2b535d273e11" providerId="ADAL" clId="{2893067E-94FD-5AE6-A762-E83064E26916}" dt="2025-10-12T04:05:40.505" v="12346" actId="20577"/>
        <pc:sldMkLst>
          <pc:docMk/>
          <pc:sldMk cId="640136468" sldId="1311"/>
        </pc:sldMkLst>
        <pc:spChg chg="mod">
          <ac:chgData name="Carrillo, Dominic" userId="6ed2a38d-63f6-43c9-9169-2b535d273e11" providerId="ADAL" clId="{2893067E-94FD-5AE6-A762-E83064E26916}" dt="2025-10-12T04:05:40.505" v="12346" actId="20577"/>
          <ac:spMkLst>
            <pc:docMk/>
            <pc:sldMk cId="640136468" sldId="1311"/>
            <ac:spMk id="3" creationId="{B84A627A-2BF0-1766-7829-8CA3F8FD2BE1}"/>
          </ac:spMkLst>
        </pc:spChg>
      </pc:sldChg>
      <pc:sldChg chg="modSp add mod">
        <pc:chgData name="Carrillo, Dominic" userId="6ed2a38d-63f6-43c9-9169-2b535d273e11" providerId="ADAL" clId="{2893067E-94FD-5AE6-A762-E83064E26916}" dt="2025-10-12T04:05:19.928" v="12338" actId="20577"/>
        <pc:sldMkLst>
          <pc:docMk/>
          <pc:sldMk cId="1764065850" sldId="1312"/>
        </pc:sldMkLst>
        <pc:spChg chg="mod">
          <ac:chgData name="Carrillo, Dominic" userId="6ed2a38d-63f6-43c9-9169-2b535d273e11" providerId="ADAL" clId="{2893067E-94FD-5AE6-A762-E83064E26916}" dt="2025-10-12T04:05:19.928" v="12338" actId="20577"/>
          <ac:spMkLst>
            <pc:docMk/>
            <pc:sldMk cId="1764065850" sldId="1312"/>
            <ac:spMk id="3" creationId="{74A2C1EE-589B-6EC4-B352-B54138BA5458}"/>
          </ac:spMkLst>
        </pc:spChg>
      </pc:sldChg>
      <pc:sldChg chg="modSp add mod">
        <pc:chgData name="Carrillo, Dominic" userId="6ed2a38d-63f6-43c9-9169-2b535d273e11" providerId="ADAL" clId="{2893067E-94FD-5AE6-A762-E83064E26916}" dt="2025-10-12T04:05:52.080" v="12356" actId="20577"/>
        <pc:sldMkLst>
          <pc:docMk/>
          <pc:sldMk cId="1698331688" sldId="1313"/>
        </pc:sldMkLst>
        <pc:spChg chg="mod">
          <ac:chgData name="Carrillo, Dominic" userId="6ed2a38d-63f6-43c9-9169-2b535d273e11" providerId="ADAL" clId="{2893067E-94FD-5AE6-A762-E83064E26916}" dt="2025-10-12T04:05:52.080" v="12356" actId="20577"/>
          <ac:spMkLst>
            <pc:docMk/>
            <pc:sldMk cId="1698331688" sldId="1313"/>
            <ac:spMk id="3" creationId="{C7ECC7D9-0A6E-2785-83CF-E1197DF52308}"/>
          </ac:spMkLst>
        </pc:spChg>
      </pc:sldChg>
      <pc:sldChg chg="modSp add mod">
        <pc:chgData name="Carrillo, Dominic" userId="6ed2a38d-63f6-43c9-9169-2b535d273e11" providerId="ADAL" clId="{2893067E-94FD-5AE6-A762-E83064E26916}" dt="2025-10-12T04:06:01.530" v="12368" actId="20577"/>
        <pc:sldMkLst>
          <pc:docMk/>
          <pc:sldMk cId="3465537969" sldId="1314"/>
        </pc:sldMkLst>
        <pc:spChg chg="mod">
          <ac:chgData name="Carrillo, Dominic" userId="6ed2a38d-63f6-43c9-9169-2b535d273e11" providerId="ADAL" clId="{2893067E-94FD-5AE6-A762-E83064E26916}" dt="2025-10-12T04:06:01.530" v="12368" actId="20577"/>
          <ac:spMkLst>
            <pc:docMk/>
            <pc:sldMk cId="3465537969" sldId="1314"/>
            <ac:spMk id="3" creationId="{891E8214-BC24-33D3-6EBF-C364B2FCA8EE}"/>
          </ac:spMkLst>
        </pc:spChg>
      </pc:sldChg>
      <pc:sldChg chg="modSp add mod">
        <pc:chgData name="Carrillo, Dominic" userId="6ed2a38d-63f6-43c9-9169-2b535d273e11" providerId="ADAL" clId="{2893067E-94FD-5AE6-A762-E83064E26916}" dt="2025-10-12T04:06:09.916" v="12379" actId="20577"/>
        <pc:sldMkLst>
          <pc:docMk/>
          <pc:sldMk cId="731133030" sldId="1315"/>
        </pc:sldMkLst>
        <pc:spChg chg="mod">
          <ac:chgData name="Carrillo, Dominic" userId="6ed2a38d-63f6-43c9-9169-2b535d273e11" providerId="ADAL" clId="{2893067E-94FD-5AE6-A762-E83064E26916}" dt="2025-10-12T04:06:09.916" v="12379" actId="20577"/>
          <ac:spMkLst>
            <pc:docMk/>
            <pc:sldMk cId="731133030" sldId="1315"/>
            <ac:spMk id="3" creationId="{7682B559-3189-12D8-8D86-5EFE9E0C291B}"/>
          </ac:spMkLst>
        </pc:spChg>
      </pc:sldChg>
      <pc:sldChg chg="addSp delSp modSp new mod modClrScheme chgLayout">
        <pc:chgData name="Carrillo, Dominic" userId="6ed2a38d-63f6-43c9-9169-2b535d273e11" providerId="ADAL" clId="{2893067E-94FD-5AE6-A762-E83064E26916}" dt="2025-10-12T04:09:44.402" v="12402" actId="20577"/>
        <pc:sldMkLst>
          <pc:docMk/>
          <pc:sldMk cId="3385132646" sldId="1316"/>
        </pc:sldMkLst>
        <pc:spChg chg="add mod ord">
          <ac:chgData name="Carrillo, Dominic" userId="6ed2a38d-63f6-43c9-9169-2b535d273e11" providerId="ADAL" clId="{2893067E-94FD-5AE6-A762-E83064E26916}" dt="2025-10-12T04:09:44.402" v="12402" actId="20577"/>
          <ac:spMkLst>
            <pc:docMk/>
            <pc:sldMk cId="3385132646" sldId="1316"/>
            <ac:spMk id="4" creationId="{B61217BA-0ED4-6A49-8F6D-1D04D4E7B10B}"/>
          </ac:spMkLst>
        </pc:spChg>
        <pc:spChg chg="add mod ord">
          <ac:chgData name="Carrillo, Dominic" userId="6ed2a38d-63f6-43c9-9169-2b535d273e11" providerId="ADAL" clId="{2893067E-94FD-5AE6-A762-E83064E26916}" dt="2025-10-12T04:09:38.274" v="12383" actId="700"/>
          <ac:spMkLst>
            <pc:docMk/>
            <pc:sldMk cId="3385132646" sldId="1316"/>
            <ac:spMk id="5" creationId="{D95795F0-1B11-AAC5-9CA5-5110857EAE6A}"/>
          </ac:spMkLst>
        </pc:spChg>
      </pc:sldChg>
      <pc:sldChg chg="addSp modSp new mod">
        <pc:chgData name="Carrillo, Dominic" userId="6ed2a38d-63f6-43c9-9169-2b535d273e11" providerId="ADAL" clId="{2893067E-94FD-5AE6-A762-E83064E26916}" dt="2025-10-13T02:09:39.931" v="12460" actId="1076"/>
        <pc:sldMkLst>
          <pc:docMk/>
          <pc:sldMk cId="1715771812" sldId="1317"/>
        </pc:sldMkLst>
        <pc:spChg chg="mod">
          <ac:chgData name="Carrillo, Dominic" userId="6ed2a38d-63f6-43c9-9169-2b535d273e11" providerId="ADAL" clId="{2893067E-94FD-5AE6-A762-E83064E26916}" dt="2025-10-13T02:08:21.577" v="12432" actId="20577"/>
          <ac:spMkLst>
            <pc:docMk/>
            <pc:sldMk cId="1715771812" sldId="1317"/>
            <ac:spMk id="2" creationId="{06AB1BDA-5B86-3D81-AF96-425720E140C3}"/>
          </ac:spMkLst>
        </pc:spChg>
        <pc:spChg chg="add mod">
          <ac:chgData name="Carrillo, Dominic" userId="6ed2a38d-63f6-43c9-9169-2b535d273e11" providerId="ADAL" clId="{2893067E-94FD-5AE6-A762-E83064E26916}" dt="2025-10-13T02:09:39.931" v="12460" actId="1076"/>
          <ac:spMkLst>
            <pc:docMk/>
            <pc:sldMk cId="1715771812" sldId="1317"/>
            <ac:spMk id="5" creationId="{2E8A52FA-373D-8934-F6D2-D0602A289E3C}"/>
          </ac:spMkLst>
        </pc:spChg>
        <pc:graphicFrameChg chg="add mod">
          <ac:chgData name="Carrillo, Dominic" userId="6ed2a38d-63f6-43c9-9169-2b535d273e11" providerId="ADAL" clId="{2893067E-94FD-5AE6-A762-E83064E26916}" dt="2025-10-13T02:08:25.170" v="12433" actId="1076"/>
          <ac:graphicFrameMkLst>
            <pc:docMk/>
            <pc:sldMk cId="1715771812" sldId="1317"/>
            <ac:graphicFrameMk id="4" creationId="{3CFE057B-9AE0-B5BA-1C81-D73A2CC221D0}"/>
          </ac:graphicFrameMkLst>
        </pc:graphicFrameChg>
      </pc:sldChg>
      <pc:sldChg chg="modSp new del mod ord">
        <pc:chgData name="Carrillo, Dominic" userId="6ed2a38d-63f6-43c9-9169-2b535d273e11" providerId="ADAL" clId="{2893067E-94FD-5AE6-A762-E83064E26916}" dt="2025-10-20T02:56:03.239" v="12842" actId="2696"/>
        <pc:sldMkLst>
          <pc:docMk/>
          <pc:sldMk cId="2320119019" sldId="1318"/>
        </pc:sldMkLst>
      </pc:sldChg>
      <pc:sldMasterChg chg="modSldLayout">
        <pc:chgData name="Carrillo, Dominic" userId="6ed2a38d-63f6-43c9-9169-2b535d273e11" providerId="ADAL" clId="{2893067E-94FD-5AE6-A762-E83064E26916}" dt="2025-10-20T02:56:16.731" v="12844" actId="478"/>
        <pc:sldMasterMkLst>
          <pc:docMk/>
          <pc:sldMasterMk cId="1636545681" sldId="2147483648"/>
        </pc:sldMasterMkLst>
        <pc:sldLayoutChg chg="addSp delSp modSp mod">
          <pc:chgData name="Carrillo, Dominic" userId="6ed2a38d-63f6-43c9-9169-2b535d273e11" providerId="ADAL" clId="{2893067E-94FD-5AE6-A762-E83064E26916}" dt="2025-10-20T02:56:16.731" v="12844" actId="478"/>
          <pc:sldLayoutMkLst>
            <pc:docMk/>
            <pc:sldMasterMk cId="1636545681" sldId="2147483648"/>
            <pc:sldLayoutMk cId="4061462158" sldId="2147483650"/>
          </pc:sldLayoutMkLst>
          <pc:spChg chg="add del mod">
            <ac:chgData name="Carrillo, Dominic" userId="6ed2a38d-63f6-43c9-9169-2b535d273e11" providerId="ADAL" clId="{2893067E-94FD-5AE6-A762-E83064E26916}" dt="2025-10-20T02:56:16.731" v="12844" actId="478"/>
            <ac:spMkLst>
              <pc:docMk/>
              <pc:sldMasterMk cId="1636545681" sldId="2147483648"/>
              <pc:sldLayoutMk cId="4061462158" sldId="2147483650"/>
              <ac:spMk id="7" creationId="{B6F3AF78-0066-D825-204C-739D7E8443F9}"/>
            </ac:spMkLst>
          </pc:spChg>
        </pc:sldLayoutChg>
      </pc:sldMasterChg>
    </pc:docChg>
  </pc:docChgLst>
  <pc:docChgLst>
    <pc:chgData name="Carrillo, Dominic" userId="6ed2a38d-63f6-43c9-9169-2b535d273e11" providerId="ADAL" clId="{18DCA765-B2BC-48C9-8790-C9AE03BF9CEF}"/>
    <pc:docChg chg="undo custSel addSld modSld addSection modSection">
      <pc:chgData name="Carrillo, Dominic" userId="6ed2a38d-63f6-43c9-9169-2b535d273e11" providerId="ADAL" clId="{18DCA765-B2BC-48C9-8790-C9AE03BF9CEF}" dt="2025-10-10T01:11:28.727" v="414" actId="15"/>
      <pc:docMkLst>
        <pc:docMk/>
      </pc:docMkLst>
      <pc:sldChg chg="modSp mod">
        <pc:chgData name="Carrillo, Dominic" userId="6ed2a38d-63f6-43c9-9169-2b535d273e11" providerId="ADAL" clId="{18DCA765-B2BC-48C9-8790-C9AE03BF9CEF}" dt="2025-10-09T23:36:49.070" v="45" actId="20577"/>
        <pc:sldMkLst>
          <pc:docMk/>
          <pc:sldMk cId="16046404" sldId="290"/>
        </pc:sldMkLst>
        <pc:spChg chg="mod">
          <ac:chgData name="Carrillo, Dominic" userId="6ed2a38d-63f6-43c9-9169-2b535d273e11" providerId="ADAL" clId="{18DCA765-B2BC-48C9-8790-C9AE03BF9CEF}" dt="2025-10-09T23:36:49.070" v="45" actId="20577"/>
          <ac:spMkLst>
            <pc:docMk/>
            <pc:sldMk cId="16046404" sldId="290"/>
            <ac:spMk id="3" creationId="{D14B9569-7CE4-0C2E-1A47-B1147E6139E9}"/>
          </ac:spMkLst>
        </pc:spChg>
      </pc:sldChg>
      <pc:sldChg chg="addSp delSp modSp new mod modClrScheme chgLayout">
        <pc:chgData name="Carrillo, Dominic" userId="6ed2a38d-63f6-43c9-9169-2b535d273e11" providerId="ADAL" clId="{18DCA765-B2BC-48C9-8790-C9AE03BF9CEF}" dt="2025-10-10T00:48:52.056" v="58" actId="20577"/>
        <pc:sldMkLst>
          <pc:docMk/>
          <pc:sldMk cId="1994982378" sldId="1269"/>
        </pc:sldMkLst>
        <pc:spChg chg="add mod ord">
          <ac:chgData name="Carrillo, Dominic" userId="6ed2a38d-63f6-43c9-9169-2b535d273e11" providerId="ADAL" clId="{18DCA765-B2BC-48C9-8790-C9AE03BF9CEF}" dt="2025-10-10T00:48:52.056" v="58" actId="20577"/>
          <ac:spMkLst>
            <pc:docMk/>
            <pc:sldMk cId="1994982378" sldId="1269"/>
            <ac:spMk id="6" creationId="{1EF0E93B-4178-DFE9-54CF-2D4573D917BF}"/>
          </ac:spMkLst>
        </pc:spChg>
        <pc:spChg chg="add mod ord">
          <ac:chgData name="Carrillo, Dominic" userId="6ed2a38d-63f6-43c9-9169-2b535d273e11" providerId="ADAL" clId="{18DCA765-B2BC-48C9-8790-C9AE03BF9CEF}" dt="2025-10-09T23:37:33.308" v="53" actId="700"/>
          <ac:spMkLst>
            <pc:docMk/>
            <pc:sldMk cId="1994982378" sldId="1269"/>
            <ac:spMk id="7" creationId="{064B300D-D930-8328-3019-DB21492281D9}"/>
          </ac:spMkLst>
        </pc:spChg>
      </pc:sldChg>
      <pc:sldChg chg="new">
        <pc:chgData name="Carrillo, Dominic" userId="6ed2a38d-63f6-43c9-9169-2b535d273e11" providerId="ADAL" clId="{18DCA765-B2BC-48C9-8790-C9AE03BF9CEF}" dt="2025-10-09T23:37:25.063" v="49" actId="680"/>
        <pc:sldMkLst>
          <pc:docMk/>
          <pc:sldMk cId="1019825499" sldId="1270"/>
        </pc:sldMkLst>
      </pc:sldChg>
      <pc:sldChg chg="new">
        <pc:chgData name="Carrillo, Dominic" userId="6ed2a38d-63f6-43c9-9169-2b535d273e11" providerId="ADAL" clId="{18DCA765-B2BC-48C9-8790-C9AE03BF9CEF}" dt="2025-10-09T23:37:25.296" v="50" actId="680"/>
        <pc:sldMkLst>
          <pc:docMk/>
          <pc:sldMk cId="1927661253" sldId="1271"/>
        </pc:sldMkLst>
      </pc:sldChg>
      <pc:sldChg chg="new">
        <pc:chgData name="Carrillo, Dominic" userId="6ed2a38d-63f6-43c9-9169-2b535d273e11" providerId="ADAL" clId="{18DCA765-B2BC-48C9-8790-C9AE03BF9CEF}" dt="2025-10-09T23:37:25.788" v="51" actId="680"/>
        <pc:sldMkLst>
          <pc:docMk/>
          <pc:sldMk cId="3044540256" sldId="1272"/>
        </pc:sldMkLst>
      </pc:sldChg>
      <pc:sldChg chg="addSp delSp modSp new mod modClrScheme chgLayout">
        <pc:chgData name="Carrillo, Dominic" userId="6ed2a38d-63f6-43c9-9169-2b535d273e11" providerId="ADAL" clId="{18DCA765-B2BC-48C9-8790-C9AE03BF9CEF}" dt="2025-10-10T01:11:28.727" v="414" actId="15"/>
        <pc:sldMkLst>
          <pc:docMk/>
          <pc:sldMk cId="1891032355" sldId="1273"/>
        </pc:sldMkLst>
        <pc:spChg chg="add mod ord">
          <ac:chgData name="Carrillo, Dominic" userId="6ed2a38d-63f6-43c9-9169-2b535d273e11" providerId="ADAL" clId="{18DCA765-B2BC-48C9-8790-C9AE03BF9CEF}" dt="2025-10-10T01:07:48.764" v="73" actId="20577"/>
          <ac:spMkLst>
            <pc:docMk/>
            <pc:sldMk cId="1891032355" sldId="1273"/>
            <ac:spMk id="4" creationId="{3F5484E6-20FC-E501-CBB9-A683D1A2A01B}"/>
          </ac:spMkLst>
        </pc:spChg>
        <pc:spChg chg="add mod ord">
          <ac:chgData name="Carrillo, Dominic" userId="6ed2a38d-63f6-43c9-9169-2b535d273e11" providerId="ADAL" clId="{18DCA765-B2BC-48C9-8790-C9AE03BF9CEF}" dt="2025-10-10T01:11:28.727" v="414" actId="15"/>
          <ac:spMkLst>
            <pc:docMk/>
            <pc:sldMk cId="1891032355" sldId="1273"/>
            <ac:spMk id="5" creationId="{0BAA11CA-451E-D591-11B4-5D31BCCBD6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14987-8341-4B4A-9D74-2B70D5F2049E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07E44-7A89-584B-9B53-5E54070DCF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B9DC-A951-6D0E-E2A3-88731B2E3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098979"/>
            <a:ext cx="10515600" cy="1587261"/>
          </a:xfrm>
        </p:spPr>
        <p:txBody>
          <a:bodyPr anchor="b"/>
          <a:lstStyle>
            <a:lvl1pPr algn="ctr">
              <a:defRPr sz="6000">
                <a:solidFill>
                  <a:srgbClr val="017B3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067B9-30EC-6675-60FC-0E7AC011A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064"/>
            <a:ext cx="9144000" cy="206452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69A07-0A8D-A181-ED52-8A6FFCA2F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769D-EA03-A279-D1B6-A7378C8FA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5C786-93AD-DAAC-58E2-82D7A150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134432-F6DA-0627-8FB4-8D2983E7002E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62D169D-4D07-8D30-CC8A-17BD61B26B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825" y="377889"/>
            <a:ext cx="4202350" cy="18288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DD3A3E-5289-2451-B954-C6FF5EE5DBAF}"/>
              </a:ext>
            </a:extLst>
          </p:cNvPr>
          <p:cNvCxnSpPr>
            <a:cxnSpLocks/>
          </p:cNvCxnSpPr>
          <p:nvPr userDrawn="1"/>
        </p:nvCxnSpPr>
        <p:spPr>
          <a:xfrm>
            <a:off x="1524000" y="2093976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1133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56073-3DF4-5150-D34E-9B336C7A9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4D54C-E557-EB0D-7050-4E1C3FEB7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72A2B1-2BC1-4D9F-0C07-A2DB41551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AF50D-422D-B170-8FD2-802282846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D8257-DD71-AC0A-5A6A-43FE420B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A89C7-7C29-541A-92CD-540FCBD9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6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B572-63CE-433B-4E12-2549055E3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50ECA-3343-67BD-CF3C-737A66547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6D92A-8ACF-85DF-D07B-F496001A2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A8DDC-8F4D-BF43-8A58-EC2C143C1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6275B-CA41-2999-3DD3-7A8CF0B3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57846-1FA3-1EDE-9A75-84AC685C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91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C6B33-A399-6A8A-F06B-5250E2BB05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75117"/>
            <a:ext cx="10515600" cy="470184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F0CD3-B0E7-1D1D-A994-AECCA9C0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CCDE2-E919-8CCA-A0AF-8A987003C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3DBF-0617-8BE7-2262-4D3F8D65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BDC553-9A8F-86B8-5EC8-7D0054F22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02957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0AE0C7-6A34-E2D1-6D88-A5D263E1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D69E4B-B2E9-80E4-1734-A6D29CCDE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D30AB-FADF-C920-B90A-84D9A5CD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0858-5223-68D0-DB2A-E6291CE6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C4562-2459-FE9C-80C9-67C0A24A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759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E6703-68DE-C626-C8EB-7C8EEF40E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17" y="216618"/>
            <a:ext cx="10515600" cy="92883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02F5C-2400-55A6-AFB1-34AA6289B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49855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3E3A3-08AB-B128-F61D-9EE3E96F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02DB5-A99F-B613-AF5B-019524434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11C72-E116-8766-8A03-7D44EA684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10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20EE5-5F2D-2F33-4950-F2A3BF13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4B4A3-D74C-28DE-DE10-7E5D4A278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DB86C-3B72-F724-26BE-F8E8755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89C03-E289-6C89-7A3E-627A85D2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2F14-A0D5-B50F-7B0A-4418908D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062B69-E635-549A-B90E-AA786E3A88A2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EB0D35C-3312-5F33-5211-AC1FCA9976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354" y="1712913"/>
            <a:ext cx="4202350" cy="1828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4BABE0-F653-C572-3324-26DBA7A54CE6}"/>
              </a:ext>
            </a:extLst>
          </p:cNvPr>
          <p:cNvCxnSpPr/>
          <p:nvPr userDrawn="1"/>
        </p:nvCxnSpPr>
        <p:spPr>
          <a:xfrm>
            <a:off x="822960" y="3429000"/>
            <a:ext cx="9144000" cy="0"/>
          </a:xfrm>
          <a:prstGeom prst="line">
            <a:avLst/>
          </a:prstGeom>
          <a:ln w="28575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741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3634-8451-6C98-193A-6A71F1BFFF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8415" y="1222259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8908F-43F6-6462-9592-D7AC39C2B0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09312" y="1222258"/>
            <a:ext cx="5344488" cy="49352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4C96-40CB-A1A5-7450-2AFA4002E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AD743-5A25-964B-BE2B-10E5E132F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AF138-C0E0-1347-F65F-D2D7997A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DD346C-27C8-CF03-5E61-5E4D10FCFAB0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5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3EEC75-BCF1-271E-9887-DF5DE6207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60649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E4377-B02E-DFC9-383E-55CE526A9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51248"/>
            <a:ext cx="5157787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01F45-C1DA-30E7-8234-6BE596E832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460649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9B0C0C-0C77-D32A-0DF4-21E1577C06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451248"/>
            <a:ext cx="5183188" cy="373841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C3F41-8E3A-63A4-51CE-9D5B7F31E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0112DD-C310-5E5C-4213-51BF36C7E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4BF52-ECAA-A80A-937B-00BCEB79B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A1BFF-8646-4C73-5518-D1697D85A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8837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6978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D656E-57E4-FBD3-43FF-9CE56041B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5C7426-4C9D-39DA-B3CF-E834A5B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61DB1A-7AE3-8B3E-C11C-91F14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A8D1038-B0B6-05BF-03AA-108BEB89E6A3}"/>
              </a:ext>
            </a:extLst>
          </p:cNvPr>
          <p:cNvSpPr txBox="1">
            <a:spLocks/>
          </p:cNvSpPr>
          <p:nvPr userDrawn="1"/>
        </p:nvSpPr>
        <p:spPr>
          <a:xfrm>
            <a:off x="368417" y="216618"/>
            <a:ext cx="10515600" cy="9288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770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1550-3011-73D3-6630-1D74632346FB}"/>
              </a:ext>
            </a:extLst>
          </p:cNvPr>
          <p:cNvSpPr txBox="1"/>
          <p:nvPr userDrawn="1"/>
        </p:nvSpPr>
        <p:spPr>
          <a:xfrm>
            <a:off x="10817352" y="594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55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A3BBFE-0F63-B8DA-470B-AF88C039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AFF0C0-E8F2-334B-C5DB-715BE218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B7E6E-9654-950F-9368-7ADBF9EBC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79513B-9668-68FF-23C4-43EE0C1B72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98709" y="1645920"/>
            <a:ext cx="8194582" cy="356616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C94B40F-1A24-0EE0-4C08-7A11335CC2CD}"/>
              </a:ext>
            </a:extLst>
          </p:cNvPr>
          <p:cNvSpPr/>
          <p:nvPr userDrawn="1"/>
        </p:nvSpPr>
        <p:spPr>
          <a:xfrm>
            <a:off x="9966960" y="64008"/>
            <a:ext cx="2225040" cy="1161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31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8E74A-0873-9BA4-A663-905BD1913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405BA1-E852-6BB3-79F4-12E0E0FC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D0F7-9C96-0B81-716E-AC3BDC2FC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95E6-4C13-4DE7-8167-E95406792E66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18B0-1239-9930-5783-33103D09CE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7B358-5E6B-514F-3DE1-1BE218108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7479E-D22A-41AB-82A9-A3D24B50E3A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8F54B3E-FA2E-8F21-0F73-EF99796FE12E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84148" y="-115122"/>
            <a:ext cx="3151762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54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52" r:id="rId5"/>
    <p:sldLayoutId id="2147483653" r:id="rId6"/>
    <p:sldLayoutId id="2147483654" r:id="rId7"/>
    <p:sldLayoutId id="2147483655" r:id="rId8"/>
    <p:sldLayoutId id="2147483660" r:id="rId9"/>
    <p:sldLayoutId id="2147483656" r:id="rId10"/>
    <p:sldLayoutId id="2147483657" r:id="rId11"/>
    <p:sldLayoutId id="2147483658" r:id="rId12"/>
    <p:sldLayoutId id="214748365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EAF90-5E51-7161-D64C-FC634FA45C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0" lang="en-US" sz="5000" b="1" i="0" u="none" strike="noStrike" kern="1200" cap="none" spc="0" normalizeH="0" baseline="0" noProof="0" dirty="0">
                <a:ln>
                  <a:noFill/>
                </a:ln>
                <a:solidFill>
                  <a:srgbClr val="017B3B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CSCE 1035 – Computer Programming 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B9569-7CE4-0C2E-1A47-B1147E613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Chapter </a:t>
            </a:r>
            <a:r>
              <a:rPr lang="en-US" sz="4500" dirty="0">
                <a:solidFill>
                  <a:prstClr val="black"/>
                </a:solidFill>
                <a:latin typeface="Calibri" panose="020F0502020204030204"/>
              </a:rPr>
              <a:t>8 List &amp; Dictionary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6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40AA-9CEF-BCF0-655F-AAD75A95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List Elements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7ADB84-2DAD-C06F-A169-4A3D138C680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4854384"/>
              </p:ext>
            </p:extLst>
          </p:nvPr>
        </p:nvGraphicFramePr>
        <p:xfrm>
          <a:off x="604167" y="2370036"/>
          <a:ext cx="10983665" cy="211792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7185">
                  <a:extLst>
                    <a:ext uri="{9D8B030D-6E8A-4147-A177-3AD203B41FA5}">
                      <a16:colId xmlns:a16="http://schemas.microsoft.com/office/drawing/2014/main" val="154475070"/>
                    </a:ext>
                  </a:extLst>
                </a:gridCol>
                <a:gridCol w="3690077">
                  <a:extLst>
                    <a:ext uri="{9D8B030D-6E8A-4147-A177-3AD203B41FA5}">
                      <a16:colId xmlns:a16="http://schemas.microsoft.com/office/drawing/2014/main" val="3250235374"/>
                    </a:ext>
                  </a:extLst>
                </a:gridCol>
                <a:gridCol w="3046328">
                  <a:extLst>
                    <a:ext uri="{9D8B030D-6E8A-4147-A177-3AD203B41FA5}">
                      <a16:colId xmlns:a16="http://schemas.microsoft.com/office/drawing/2014/main" val="3862085156"/>
                    </a:ext>
                  </a:extLst>
                </a:gridCol>
                <a:gridCol w="1670075">
                  <a:extLst>
                    <a:ext uri="{9D8B030D-6E8A-4147-A177-3AD203B41FA5}">
                      <a16:colId xmlns:a16="http://schemas.microsoft.com/office/drawing/2014/main" val="1348993520"/>
                    </a:ext>
                  </a:extLst>
                </a:gridCol>
              </a:tblGrid>
              <a:tr h="57175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Modifying Elements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962851"/>
                  </a:ext>
                </a:extLst>
              </a:tr>
              <a:tr h="6941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my_list.sort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Sort the items of list in-place.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[14, 8, 5]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my_list.sort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878169"/>
                  </a:ext>
                </a:extLst>
              </a:tr>
              <a:tr h="85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my_list.reverse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Reverse the elements of list in-place.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[14, 8, 5]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my_list.reverse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73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9059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B1BDA-5B86-3D81-AF96-425720E1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03EA-1695-ED31-CE0C-884A91766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FE057B-9AE0-B5BA-1C81-D73A2CC22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297847"/>
              </p:ext>
            </p:extLst>
          </p:nvPr>
        </p:nvGraphicFramePr>
        <p:xfrm>
          <a:off x="1366119" y="2485695"/>
          <a:ext cx="9459761" cy="2458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30637">
                  <a:extLst>
                    <a:ext uri="{9D8B030D-6E8A-4147-A177-3AD203B41FA5}">
                      <a16:colId xmlns:a16="http://schemas.microsoft.com/office/drawing/2014/main" val="1363439183"/>
                    </a:ext>
                  </a:extLst>
                </a:gridCol>
                <a:gridCol w="4319418">
                  <a:extLst>
                    <a:ext uri="{9D8B030D-6E8A-4147-A177-3AD203B41FA5}">
                      <a16:colId xmlns:a16="http://schemas.microsoft.com/office/drawing/2014/main" val="3743625159"/>
                    </a:ext>
                  </a:extLst>
                </a:gridCol>
                <a:gridCol w="2432942">
                  <a:extLst>
                    <a:ext uri="{9D8B030D-6E8A-4147-A177-3AD203B41FA5}">
                      <a16:colId xmlns:a16="http://schemas.microsoft.com/office/drawing/2014/main" val="1920996602"/>
                    </a:ext>
                  </a:extLst>
                </a:gridCol>
                <a:gridCol w="1476764">
                  <a:extLst>
                    <a:ext uri="{9D8B030D-6E8A-4147-A177-3AD203B41FA5}">
                      <a16:colId xmlns:a16="http://schemas.microsoft.com/office/drawing/2014/main" val="37113844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1357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all(list)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if every element in list it True,</a:t>
                      </a:r>
                    </a:p>
                    <a:p>
                      <a:r>
                        <a:rPr lang="en-US" sz="1400" dirty="0"/>
                        <a:t>or if the list is empty.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print(all([1,2,3]))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print(all([0,1,2]))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801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any(list)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True if any element in the list is True.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print(all([1,2,3]))</a:t>
                      </a:r>
                    </a:p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print(all([0,1,2]))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25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the maximum element in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print(max([-3,5,25]))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5983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min(list)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the minimum element in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print(min([-3,5,25]))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305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sum(list)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 the sum element in list.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print(sum([-3,5,25]))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47773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E8A52FA-373D-8934-F6D2-D0602A289E3C}"/>
              </a:ext>
            </a:extLst>
          </p:cNvPr>
          <p:cNvSpPr txBox="1"/>
          <p:nvPr/>
        </p:nvSpPr>
        <p:spPr>
          <a:xfrm>
            <a:off x="8154599" y="5021219"/>
            <a:ext cx="14671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Reminder:</a:t>
            </a:r>
          </a:p>
          <a:p>
            <a:r>
              <a:rPr lang="en-US" dirty="0"/>
              <a:t>True is 1 (!=0)</a:t>
            </a:r>
          </a:p>
          <a:p>
            <a:r>
              <a:rPr lang="en-US" dirty="0"/>
              <a:t>False is 0</a:t>
            </a:r>
          </a:p>
        </p:txBody>
      </p:sp>
    </p:spTree>
    <p:extLst>
      <p:ext uri="{BB962C8B-B14F-4D97-AF65-F5344CB8AC3E}">
        <p14:creationId xmlns:p14="http://schemas.microsoft.com/office/powerpoint/2010/main" val="1715771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24AB-C0F7-4AA9-3734-16BA0228D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746E7-B0A3-E126-7587-48BFFCE635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12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5D1197-B35A-8C94-2AFC-2F4D8F0AA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to iterate through each item in a list</a:t>
            </a:r>
          </a:p>
          <a:p>
            <a:pPr lvl="1"/>
            <a:r>
              <a:rPr lang="en-US" dirty="0"/>
              <a:t>Updates the variable as the next element in the list</a:t>
            </a:r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endParaRPr lang="en-US" sz="500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enumerate()</a:t>
            </a:r>
            <a:r>
              <a:rPr lang="en-US" dirty="0"/>
              <a:t> function to have an iteration counter in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over a list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B70FEE-5CF0-A5BC-870C-EE3ACBAD52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246" b="70695"/>
          <a:stretch>
            <a:fillRect/>
          </a:stretch>
        </p:blipFill>
        <p:spPr>
          <a:xfrm>
            <a:off x="2020549" y="2451353"/>
            <a:ext cx="2869984" cy="7619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AF19F00-91FD-1D1F-867F-2720D8575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Iteration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5A533-FA89-4800-3D05-8CD44D09AB9B}"/>
              </a:ext>
            </a:extLst>
          </p:cNvPr>
          <p:cNvSpPr txBox="1"/>
          <p:nvPr/>
        </p:nvSpPr>
        <p:spPr>
          <a:xfrm>
            <a:off x="6510910" y="4424907"/>
            <a:ext cx="10767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0 95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1 75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FAA106D-425D-7929-3496-A8187863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549" y="4442436"/>
            <a:ext cx="4324358" cy="1058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6B8B75-721F-121C-453E-8E069DE91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004" y="2457276"/>
            <a:ext cx="35687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35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37658-02EE-578A-3C09-70B801FB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AB4DFD-833E-BBBA-BC6D-0EE6E708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Nesting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FFF919-F3F1-A80E-2715-A53CB0D21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318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709A-BFC7-F25F-F560-7C9EDFEB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268D1-C6FD-E3E4-4FDE-7E3B20FA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is a single-dimensional sequence of items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can hold other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, forming </a:t>
            </a:r>
            <a:r>
              <a:rPr lang="en-US" b="1" dirty="0"/>
              <a:t>2D or multi-dimensional structures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Think a spreadsheet or chess board with rows and columns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 nested list can be created by placing a comma-separated sequence of sub-lists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To access data in a 2-D list, you need to use two indexes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9BFA6-09BF-1753-4014-17585037C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041" y="3826409"/>
            <a:ext cx="4003024" cy="2032304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1355C920-9C65-AAA9-BB90-C191F17FD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22" y="3569332"/>
            <a:ext cx="4693638" cy="2289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02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79C9B-20C6-50CB-C018-0C0BBD159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97CCA-77A7-9526-C314-247843718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another example</a:t>
            </a:r>
          </a:p>
          <a:p>
            <a:r>
              <a:rPr lang="en-US" dirty="0"/>
              <a:t>Given this list: </a:t>
            </a:r>
          </a:p>
          <a:p>
            <a:r>
              <a:rPr lang="en-US" dirty="0"/>
              <a:t>How do we get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/>
              <a:t> as the output?</a:t>
            </a:r>
          </a:p>
          <a:p>
            <a:endParaRPr lang="en-US" dirty="0"/>
          </a:p>
        </p:txBody>
      </p:sp>
      <p:pic>
        <p:nvPicPr>
          <p:cNvPr id="4" name="Picture 3" descr="Timeline&#10;&#10;Description automatically generated">
            <a:extLst>
              <a:ext uri="{FF2B5EF4-FFF2-40B4-BE49-F238E27FC236}">
                <a16:creationId xmlns:a16="http://schemas.microsoft.com/office/drawing/2014/main" id="{0F632386-CE68-14F9-DF9E-320B03F88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6308" y="3715055"/>
            <a:ext cx="4779384" cy="271785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7521913-792C-F8D6-4C82-C02FAB645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8834" y="1613498"/>
            <a:ext cx="8620252" cy="5463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1F1005-FF7D-288D-A83A-C59F6D8AE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7394" y="2551091"/>
            <a:ext cx="6146992" cy="83401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FF23914-75FA-AF49-B118-0C75B5E5416D}"/>
              </a:ext>
            </a:extLst>
          </p:cNvPr>
          <p:cNvSpPr/>
          <p:nvPr/>
        </p:nvSpPr>
        <p:spPr>
          <a:xfrm>
            <a:off x="3257394" y="2870104"/>
            <a:ext cx="4436149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23AEB-D6C0-43D3-5AF5-9415296DC8F9}"/>
              </a:ext>
            </a:extLst>
          </p:cNvPr>
          <p:cNvSpPr/>
          <p:nvPr/>
        </p:nvSpPr>
        <p:spPr>
          <a:xfrm>
            <a:off x="3257393" y="2616505"/>
            <a:ext cx="6067023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A0E045-34D1-5867-67CA-D689C9D97C1C}"/>
              </a:ext>
            </a:extLst>
          </p:cNvPr>
          <p:cNvSpPr/>
          <p:nvPr/>
        </p:nvSpPr>
        <p:spPr>
          <a:xfrm>
            <a:off x="3257393" y="3123702"/>
            <a:ext cx="4436149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15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D0D9C-EE79-EB7D-B446-2C354437F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Timeline&#10;&#10;Description automatically generated">
            <a:extLst>
              <a:ext uri="{FF2B5EF4-FFF2-40B4-BE49-F238E27FC236}">
                <a16:creationId xmlns:a16="http://schemas.microsoft.com/office/drawing/2014/main" id="{83803833-E00D-CBFF-22C8-0EF1C6AFD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4794" y="3678262"/>
            <a:ext cx="5182411" cy="29208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C86EC-2BE8-24FF-B44E-D4E4C2122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with negative indexing</a:t>
            </a:r>
          </a:p>
          <a:p>
            <a:r>
              <a:rPr lang="en-US" dirty="0"/>
              <a:t>Given this list: </a:t>
            </a:r>
          </a:p>
          <a:p>
            <a:r>
              <a:rPr lang="en-US" dirty="0"/>
              <a:t>How do we get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eee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/>
              <a:t> as the output?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CFDA78-75A4-EE81-DE4A-C9144717B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391" y="2560812"/>
            <a:ext cx="6428157" cy="813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A17AE7-5EBA-1BFB-9167-DB610C1C2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Nesting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FCA69B-F4A8-26EC-883A-914886DEDF65}"/>
              </a:ext>
            </a:extLst>
          </p:cNvPr>
          <p:cNvSpPr/>
          <p:nvPr/>
        </p:nvSpPr>
        <p:spPr>
          <a:xfrm>
            <a:off x="3257392" y="2814411"/>
            <a:ext cx="4707032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AB19BA-F4F8-1BB3-DE8C-C65E6E587CE4}"/>
              </a:ext>
            </a:extLst>
          </p:cNvPr>
          <p:cNvSpPr/>
          <p:nvPr/>
        </p:nvSpPr>
        <p:spPr>
          <a:xfrm>
            <a:off x="3257391" y="2560812"/>
            <a:ext cx="6428157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40A4F41-3F2A-594D-3322-576DBCB7F5AE}"/>
              </a:ext>
            </a:extLst>
          </p:cNvPr>
          <p:cNvSpPr/>
          <p:nvPr/>
        </p:nvSpPr>
        <p:spPr>
          <a:xfrm>
            <a:off x="3257391" y="3068009"/>
            <a:ext cx="3408585" cy="251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5C47E-7F25-19DB-9AD0-C860FD000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8834" y="1613498"/>
            <a:ext cx="8620252" cy="54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F806-B08A-3E7F-F4C0-CA963E8C2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061D2-683B-1AA0-313A-4EEB2949F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we iterate over a nested list to print out all elements?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would we change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/>
              <a:t> to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 using the index numbers?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85A89-B9D2-52EA-824B-EFCF8CD7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15" y="1666472"/>
            <a:ext cx="4685621" cy="418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84FEFC-D9E4-FA01-DEEE-FE25DAAB5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5" y="2308606"/>
            <a:ext cx="4030074" cy="1120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B50125-879F-6531-43A7-A7EE2B7A023A}"/>
              </a:ext>
            </a:extLst>
          </p:cNvPr>
          <p:cNvSpPr txBox="1"/>
          <p:nvPr/>
        </p:nvSpPr>
        <p:spPr>
          <a:xfrm>
            <a:off x="5626217" y="1666472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4 5 6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4319F0-28C7-8E84-DCFD-501443B672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155"/>
          <a:stretch>
            <a:fillRect/>
          </a:stretch>
        </p:blipFill>
        <p:spPr>
          <a:xfrm>
            <a:off x="368415" y="3942866"/>
            <a:ext cx="1813790" cy="363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577253-5748-209E-636E-86EEED486189}"/>
              </a:ext>
            </a:extLst>
          </p:cNvPr>
          <p:cNvSpPr txBox="1"/>
          <p:nvPr/>
        </p:nvSpPr>
        <p:spPr>
          <a:xfrm>
            <a:off x="2342396" y="3937030"/>
            <a:ext cx="5423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Output [[1, 2, 3],[4, 0, 6],[7, 8, 9]]</a:t>
            </a:r>
          </a:p>
        </p:txBody>
      </p:sp>
    </p:spTree>
    <p:extLst>
      <p:ext uri="{BB962C8B-B14F-4D97-AF65-F5344CB8AC3E}">
        <p14:creationId xmlns:p14="http://schemas.microsoft.com/office/powerpoint/2010/main" val="1204888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3632D-0FCE-CF8F-A1D4-7D7DBEFD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65F28-E0B8-9FAA-73F8-4B5825FCB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7" y="1219246"/>
            <a:ext cx="10985383" cy="4985593"/>
          </a:xfrm>
        </p:spPr>
        <p:txBody>
          <a:bodyPr/>
          <a:lstStyle/>
          <a:p>
            <a:r>
              <a:rPr lang="en-US" dirty="0"/>
              <a:t>Given </a:t>
            </a:r>
          </a:p>
          <a:p>
            <a:r>
              <a:rPr lang="en-US" dirty="0"/>
              <a:t>Append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‘xx’</a:t>
            </a:r>
            <a:r>
              <a:rPr lang="en-US" dirty="0"/>
              <a:t> to the nested list in L?</a:t>
            </a:r>
          </a:p>
          <a:p>
            <a:endParaRPr lang="en-US" dirty="0"/>
          </a:p>
          <a:p>
            <a:r>
              <a:rPr lang="en-US" dirty="0"/>
              <a:t>Insert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‘xx’</a:t>
            </a:r>
            <a:r>
              <a:rPr lang="en-US" dirty="0"/>
              <a:t> to the nested list in L?</a:t>
            </a:r>
          </a:p>
          <a:p>
            <a:endParaRPr lang="en-US" dirty="0"/>
          </a:p>
          <a:p>
            <a:r>
              <a:rPr lang="en-US" dirty="0"/>
              <a:t>Extend the nested list in L with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Pop or Delete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‘cc’</a:t>
            </a:r>
            <a:r>
              <a:rPr lang="en-US" dirty="0"/>
              <a:t> from L by index?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by </a:t>
            </a:r>
            <a:r>
              <a:rPr lang="en-US" dirty="0" err="1"/>
              <a:t>value,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‘cc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dirty="0"/>
              <a:t> from L?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EBAFCD-9029-965C-19FF-41A864ACC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167"/>
          <a:stretch>
            <a:fillRect/>
          </a:stretch>
        </p:blipFill>
        <p:spPr>
          <a:xfrm>
            <a:off x="1572768" y="2171173"/>
            <a:ext cx="3416554" cy="398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C65BA4-48D0-79B0-FD23-DBA783D6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253" b="34913"/>
          <a:stretch>
            <a:fillRect/>
          </a:stretch>
        </p:blipFill>
        <p:spPr>
          <a:xfrm>
            <a:off x="1572768" y="3034588"/>
            <a:ext cx="3416554" cy="3988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0F01AC-B08C-3595-B9F5-2912B0CEF5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167"/>
          <a:stretch>
            <a:fillRect/>
          </a:stretch>
        </p:blipFill>
        <p:spPr>
          <a:xfrm>
            <a:off x="1572768" y="3898003"/>
            <a:ext cx="3416554" cy="3988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308B37-2148-E745-6BAF-31AB5711C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768" y="1157728"/>
            <a:ext cx="4357269" cy="4523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6DF993E-EF9A-65D8-CB54-50ED2A45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2768" y="4867110"/>
            <a:ext cx="1943126" cy="7674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4558D4B-5FC6-B918-963F-33E02F0FF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790" y="6204839"/>
            <a:ext cx="2871216" cy="41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682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EF0E93B-4178-DFE9-54CF-2D4573D9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4B300D-D930-8328-3019-DB2149228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2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9A90-BDA8-35B5-FF4C-06E63D35C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Nested List Exercise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92E00-FC7E-BA3B-26DF-8907003303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Write a Python program </a:t>
                </a:r>
              </a:p>
              <a:p>
                <a:pPr lvl="1"/>
                <a:r>
                  <a:rPr lang="en-US" dirty="0"/>
                  <a:t>User prompt for two digits, m (row) and n (column)</a:t>
                </a:r>
              </a:p>
              <a:p>
                <a:pPr lvl="1"/>
                <a:r>
                  <a:rPr lang="en-US" dirty="0"/>
                  <a:t>Create a two-dimensional array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value of each element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 err="1"/>
                  <a:t>m</a:t>
                </a:r>
                <a:r>
                  <a:rPr lang="en-US" baseline="30000" dirty="0" err="1"/>
                  <a:t>th</a:t>
                </a:r>
                <a:r>
                  <a:rPr lang="en-US" dirty="0"/>
                  <a:t> row and n</a:t>
                </a:r>
                <a:r>
                  <a:rPr lang="en-US" baseline="30000" dirty="0"/>
                  <a:t>th</a:t>
                </a:r>
                <a:r>
                  <a:rPr lang="en-US" dirty="0"/>
                  <a:t> column</a:t>
                </a:r>
              </a:p>
              <a:p>
                <a:pPr lvl="1"/>
                <a:r>
                  <a:rPr lang="en-US" dirty="0"/>
                  <a:t>Print this 2D array out on the screen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892E00-FC7E-BA3B-26DF-8907003303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3" t="-1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2422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1D136A-55F7-61E0-828C-8C4FAE6F3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320CBE-C99D-DE1D-A591-C54F311F96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327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C6E230-1354-DCCA-06C3-22AE0E4C0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BE6F13-B907-4FC5-0D0F-87C4756F5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To extract a sub-list of elements use the slicing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If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is a list, to extract a sub-list 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start:end:stride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Returns a list from index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dirty="0">
                <a:cs typeface="Courier New" panose="02070309020205020404" pitchFamily="49" charset="0"/>
              </a:rPr>
              <a:t> to index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>
                <a:cs typeface="Courier New" panose="02070309020205020404" pitchFamily="49" charset="0"/>
              </a:rPr>
              <a:t> (exclusive), at a step size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stride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Reverse by using a negative stride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58698C53-3016-1693-D3F0-EB616B73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00" y="3322921"/>
            <a:ext cx="5486400" cy="2312820"/>
          </a:xfrm>
          <a:prstGeom prst="rect">
            <a:avLst/>
          </a:prstGeom>
        </p:spPr>
      </p:pic>
      <p:pic>
        <p:nvPicPr>
          <p:cNvPr id="7" name="Picture 6" descr="Timeline&#10;&#10;Description automatically generated">
            <a:extLst>
              <a:ext uri="{FF2B5EF4-FFF2-40B4-BE49-F238E27FC236}">
                <a16:creationId xmlns:a16="http://schemas.microsoft.com/office/drawing/2014/main" id="{AE247133-F7B6-33D4-BB8D-68F650DAF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296" y="4823217"/>
            <a:ext cx="5486400" cy="1625048"/>
          </a:xfrm>
          <a:prstGeom prst="rect">
            <a:avLst/>
          </a:prstGeom>
        </p:spPr>
      </p:pic>
      <p:pic>
        <p:nvPicPr>
          <p:cNvPr id="8" name="Picture 7" descr="Timeline&#10;&#10;Description automatically generated">
            <a:extLst>
              <a:ext uri="{FF2B5EF4-FFF2-40B4-BE49-F238E27FC236}">
                <a16:creationId xmlns:a16="http://schemas.microsoft.com/office/drawing/2014/main" id="{9948A18B-C07D-BC0D-19EB-88AAD7137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897" y="2698570"/>
            <a:ext cx="4951198" cy="2047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DCECFBE-9F77-B3CC-B1DB-DEBB37587236}"/>
              </a:ext>
            </a:extLst>
          </p:cNvPr>
          <p:cNvSpPr txBox="1"/>
          <p:nvPr/>
        </p:nvSpPr>
        <p:spPr>
          <a:xfrm>
            <a:off x="368416" y="2953589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8F3408-97FC-C816-579C-CE4D1EF08903}"/>
              </a:ext>
            </a:extLst>
          </p:cNvPr>
          <p:cNvSpPr txBox="1"/>
          <p:nvPr/>
        </p:nvSpPr>
        <p:spPr>
          <a:xfrm>
            <a:off x="6465985" y="2350295"/>
            <a:ext cx="1419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Reverse Slice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D07550-B9C2-D996-9D37-496508281984}"/>
              </a:ext>
            </a:extLst>
          </p:cNvPr>
          <p:cNvSpPr txBox="1"/>
          <p:nvPr/>
        </p:nvSpPr>
        <p:spPr>
          <a:xfrm>
            <a:off x="6465985" y="483443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Stride Slice</a:t>
            </a:r>
          </a:p>
        </p:txBody>
      </p:sp>
    </p:spTree>
    <p:extLst>
      <p:ext uri="{BB962C8B-B14F-4D97-AF65-F5344CB8AC3E}">
        <p14:creationId xmlns:p14="http://schemas.microsoft.com/office/powerpoint/2010/main" val="16099243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9E6EB-AEFF-1927-8113-EF217211B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Slicing Operations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748613C-29B2-0A8F-03DF-98A96AD093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3612162"/>
              </p:ext>
            </p:extLst>
          </p:nvPr>
        </p:nvGraphicFramePr>
        <p:xfrm>
          <a:off x="884697" y="1697863"/>
          <a:ext cx="10422605" cy="36732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305132">
                  <a:extLst>
                    <a:ext uri="{9D8B030D-6E8A-4147-A177-3AD203B41FA5}">
                      <a16:colId xmlns:a16="http://schemas.microsoft.com/office/drawing/2014/main" val="166093995"/>
                    </a:ext>
                  </a:extLst>
                </a:gridCol>
                <a:gridCol w="4231274">
                  <a:extLst>
                    <a:ext uri="{9D8B030D-6E8A-4147-A177-3AD203B41FA5}">
                      <a16:colId xmlns:a16="http://schemas.microsoft.com/office/drawing/2014/main" val="1432188344"/>
                    </a:ext>
                  </a:extLst>
                </a:gridCol>
                <a:gridCol w="2545508">
                  <a:extLst>
                    <a:ext uri="{9D8B030D-6E8A-4147-A177-3AD203B41FA5}">
                      <a16:colId xmlns:a16="http://schemas.microsoft.com/office/drawing/2014/main" val="2601201845"/>
                    </a:ext>
                  </a:extLst>
                </a:gridCol>
                <a:gridCol w="1340691">
                  <a:extLst>
                    <a:ext uri="{9D8B030D-6E8A-4147-A177-3AD203B41FA5}">
                      <a16:colId xmlns:a16="http://schemas.microsoft.com/office/drawing/2014/main" val="3918934901"/>
                    </a:ext>
                  </a:extLst>
                </a:gridCol>
              </a:tblGrid>
              <a:tr h="352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0289558"/>
                  </a:ext>
                </a:extLst>
              </a:tr>
              <a:tr h="609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start:end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Get a list from start to end (excluding end).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[5, 10, 20]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print(L[0:2])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[5, 10]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0533648"/>
                  </a:ext>
                </a:extLst>
              </a:tr>
              <a:tr h="8704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start:end:stride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Get every stride-th element from start to end (excluding end).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[5, 10, 20, 40, 80]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print(L[0:5:2])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[5, 20, 80]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295052"/>
                  </a:ext>
                </a:extLst>
              </a:tr>
              <a:tr h="609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L[start:]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Get a list from start to the end of the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[5, 10, 20, 40, 80]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print(L[2:])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[20, 40, 80]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355579"/>
                  </a:ext>
                </a:extLst>
              </a:tr>
              <a:tr h="609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L[:end]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Get a list from beginning to end (excluding end).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[5, 10, 20, 40, 80]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print(L[:4])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[5, 10, 20, 40]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2093291"/>
                  </a:ext>
                </a:extLst>
              </a:tr>
              <a:tr h="609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Get a copy of the entire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[5, 10, 20, 40, 80]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print(L[:])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[5, 10, 20, 40, 80]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8566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878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99253D-A0D6-15BD-7082-8DC02D15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25D6B-4BD1-7FC0-0B65-3DCBA9665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623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98C396-10EA-D684-F7EA-B87FF89AA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CC9797-85DA-ACBC-87B4-D923889F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list comprehension </a:t>
            </a:r>
            <a:r>
              <a:rPr lang="en-US" dirty="0">
                <a:cs typeface="Courier New" panose="02070309020205020404" pitchFamily="49" charset="0"/>
              </a:rPr>
              <a:t>is a programming construct for generating a new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by applying an expression to each item in a collection.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general syntax for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comprehension is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[ </a:t>
            </a:r>
            <a:r>
              <a:rPr lang="en-US" u="sng" dirty="0">
                <a:solidFill>
                  <a:srgbClr val="2F02F0"/>
                </a:solidFill>
                <a:cs typeface="Courier New" panose="02070309020205020404" pitchFamily="49" charset="0"/>
              </a:rPr>
              <a:t>expression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u="sng" dirty="0">
                <a:solidFill>
                  <a:schemeClr val="accent2"/>
                </a:solidFill>
                <a:cs typeface="Courier New" panose="02070309020205020404" pitchFamily="49" charset="0"/>
              </a:rPr>
              <a:t>item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u="sng" dirty="0">
                <a:solidFill>
                  <a:srgbClr val="00B050"/>
                </a:solidFill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iterable</a:t>
            </a:r>
            <a:r>
              <a:rPr lang="en-US" dirty="0">
                <a:cs typeface="Courier New" panose="02070309020205020404" pitchFamily="49" charset="0"/>
              </a:rPr>
              <a:t> can be any collection or container of objects, like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>
                <a:cs typeface="Courier New" panose="02070309020205020404" pitchFamily="49" charset="0"/>
              </a:rPr>
              <a:t>, 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0837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F1CDD-6B59-C55D-FEA4-91EC81B4E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5F8B54-CB51-26B0-576D-0DB8C4DB6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A90B1F-5C73-CA1A-287A-5E684AF7A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Convert to a comprehension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Comprehension 		[ </a:t>
            </a:r>
            <a:r>
              <a:rPr lang="en-US" u="sng" dirty="0">
                <a:solidFill>
                  <a:srgbClr val="2F02F0"/>
                </a:solidFill>
                <a:cs typeface="Courier New" panose="02070309020205020404" pitchFamily="49" charset="0"/>
              </a:rPr>
              <a:t>expression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u="sng" dirty="0">
                <a:solidFill>
                  <a:schemeClr val="accent2"/>
                </a:solidFill>
                <a:cs typeface="Courier New" panose="02070309020205020404" pitchFamily="49" charset="0"/>
              </a:rPr>
              <a:t>item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u="sng" dirty="0">
                <a:solidFill>
                  <a:srgbClr val="00B050"/>
                </a:solidFill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]</a:t>
            </a:r>
          </a:p>
          <a:p>
            <a:pPr marL="742950" lvl="1" indent="-285750"/>
            <a:r>
              <a:rPr lang="en-US" dirty="0"/>
              <a:t>Expression result for each iteration fills the list</a:t>
            </a:r>
          </a:p>
          <a:p>
            <a:pPr marL="742950" lvl="1" indent="-285750"/>
            <a:r>
              <a:rPr lang="en-US" dirty="0"/>
              <a:t>Same as the for loop</a:t>
            </a:r>
          </a:p>
          <a:p>
            <a:pPr marL="1200150" lvl="2" indent="-285750"/>
            <a:r>
              <a:rPr lang="en-US" dirty="0"/>
              <a:t>Every iteration of loop, assign element to item x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/>
              <a:t>Generators</a:t>
            </a:r>
          </a:p>
          <a:p>
            <a:pPr marL="742950" lvl="1" indent="-285750"/>
            <a:r>
              <a:rPr lang="en-US" dirty="0"/>
              <a:t>Not a list but returns an iterator that yields items one by one.</a:t>
            </a:r>
          </a:p>
          <a:p>
            <a:pPr marL="742950" lvl="1" indent="-285750"/>
            <a:r>
              <a:rPr lang="en-US" dirty="0"/>
              <a:t>Memory efficient for large amount of items</a:t>
            </a:r>
          </a:p>
          <a:p>
            <a:pPr marL="742950" lvl="1" indent="-285750"/>
            <a:r>
              <a:rPr lang="en-US" dirty="0"/>
              <a:t>User () for the syntax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C8728B0-B5F2-AA45-74E8-E5BA2A5B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9733"/>
          <a:stretch>
            <a:fillRect/>
          </a:stretch>
        </p:blipFill>
        <p:spPr>
          <a:xfrm>
            <a:off x="4498935" y="1268456"/>
            <a:ext cx="5536668" cy="9827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73674B-C0A3-6F21-0D27-45BE1E7B6B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201"/>
          <a:stretch>
            <a:fillRect/>
          </a:stretch>
        </p:blipFill>
        <p:spPr>
          <a:xfrm>
            <a:off x="6378913" y="2910557"/>
            <a:ext cx="5536668" cy="3870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5A8DAB-ACBC-1203-E8D0-8B68671A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859" y="5866964"/>
            <a:ext cx="6838496" cy="387085"/>
          </a:xfrm>
          <a:prstGeom prst="rect">
            <a:avLst/>
          </a:prstGeom>
        </p:spPr>
      </p:pic>
      <p:sp>
        <p:nvSpPr>
          <p:cNvPr id="19" name="Left Bracket 18">
            <a:extLst>
              <a:ext uri="{FF2B5EF4-FFF2-40B4-BE49-F238E27FC236}">
                <a16:creationId xmlns:a16="http://schemas.microsoft.com/office/drawing/2014/main" id="{BEF9978C-0202-527A-B4B8-07C10F4B57FD}"/>
              </a:ext>
            </a:extLst>
          </p:cNvPr>
          <p:cNvSpPr/>
          <p:nvPr/>
        </p:nvSpPr>
        <p:spPr>
          <a:xfrm rot="16200000">
            <a:off x="6475404" y="1490404"/>
            <a:ext cx="256032" cy="3746139"/>
          </a:xfrm>
          <a:prstGeom prst="leftBracket">
            <a:avLst/>
          </a:prstGeom>
          <a:ln w="38100">
            <a:solidFill>
              <a:srgbClr val="017B3B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7BC3E99-4224-84F5-6F5B-94BAD3AE5480}"/>
              </a:ext>
            </a:extLst>
          </p:cNvPr>
          <p:cNvCxnSpPr>
            <a:cxnSpLocks/>
          </p:cNvCxnSpPr>
          <p:nvPr/>
        </p:nvCxnSpPr>
        <p:spPr>
          <a:xfrm flipV="1">
            <a:off x="6757416" y="3491490"/>
            <a:ext cx="3659759" cy="295555"/>
          </a:xfrm>
          <a:prstGeom prst="bentConnector3">
            <a:avLst>
              <a:gd name="adj1" fmla="val 99971"/>
            </a:avLst>
          </a:prstGeom>
          <a:ln w="38100">
            <a:solidFill>
              <a:srgbClr val="017B3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eft Bracket 27">
            <a:extLst>
              <a:ext uri="{FF2B5EF4-FFF2-40B4-BE49-F238E27FC236}">
                <a16:creationId xmlns:a16="http://schemas.microsoft.com/office/drawing/2014/main" id="{D7DD7DCF-70BA-D7B2-9DD6-068CA97CC3E9}"/>
              </a:ext>
            </a:extLst>
          </p:cNvPr>
          <p:cNvSpPr/>
          <p:nvPr/>
        </p:nvSpPr>
        <p:spPr>
          <a:xfrm rot="16200000">
            <a:off x="10287095" y="1973370"/>
            <a:ext cx="155142" cy="2679314"/>
          </a:xfrm>
          <a:prstGeom prst="leftBracket">
            <a:avLst/>
          </a:prstGeom>
          <a:ln w="38100">
            <a:solidFill>
              <a:srgbClr val="01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590-2371-A700-DCAD-F76814DD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627D1-48DD-F7B6-54A1-43313E322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D0AABA8F-4948-9D4F-98F8-F77AD55D1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310" y="1145455"/>
            <a:ext cx="8183380" cy="5612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68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06BBD-155C-215A-6D4C-568AA45A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Comprehensions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D5512-021D-D90A-342E-67E1C9E33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other </a:t>
            </a:r>
            <a:r>
              <a:rPr lang="en-US" dirty="0">
                <a:solidFill>
                  <a:schemeClr val="accent6"/>
                </a:solidFill>
              </a:rPr>
              <a:t>iterable</a:t>
            </a:r>
            <a:r>
              <a:rPr lang="en-US" dirty="0"/>
              <a:t> types?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Tuple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String</a:t>
            </a:r>
          </a:p>
          <a:p>
            <a:endParaRPr lang="en-US" dirty="0"/>
          </a:p>
          <a:p>
            <a:r>
              <a:rPr lang="en-US" dirty="0"/>
              <a:t>Expression can be a user-defined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5CC5E0-4E99-45BF-EDE2-05890F62A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394" y="1621319"/>
            <a:ext cx="5685295" cy="2139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39385A-865F-2B4C-1109-158464C73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394" y="4417531"/>
            <a:ext cx="49022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26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B310-7EB9-46E5-389C-8D2E502C1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77A54-D9A4-6A07-EB72-B7F755A04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 filtered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cs typeface="Courier New" panose="02070309020205020404" pitchFamily="49" charset="0"/>
              </a:rPr>
              <a:t> applies an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dirty="0">
                <a:cs typeface="Courier New" panose="02070309020205020404" pitchFamily="49" charset="0"/>
              </a:rPr>
              <a:t> only to items that meet 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dirty="0">
                <a:cs typeface="Courier New" panose="02070309020205020404" pitchFamily="49" charset="0"/>
              </a:rPr>
              <a:t>.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[ </a:t>
            </a:r>
            <a:r>
              <a:rPr lang="en-US" u="sng" dirty="0">
                <a:solidFill>
                  <a:srgbClr val="2F02F0"/>
                </a:solidFill>
                <a:cs typeface="Courier New" panose="02070309020205020404" pitchFamily="49" charset="0"/>
              </a:rPr>
              <a:t>expression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u="sng" dirty="0">
                <a:solidFill>
                  <a:schemeClr val="accent2"/>
                </a:solidFill>
                <a:cs typeface="Courier New" panose="02070309020205020404" pitchFamily="49" charset="0"/>
              </a:rPr>
              <a:t>item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u="sng" dirty="0">
                <a:solidFill>
                  <a:srgbClr val="00B050"/>
                </a:solidFill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u="sng" dirty="0">
                <a:solidFill>
                  <a:srgbClr val="7030A0"/>
                </a:solidFill>
                <a:cs typeface="Courier New" panose="02070309020205020404" pitchFamily="49" charset="0"/>
              </a:rPr>
              <a:t>condition</a:t>
            </a:r>
            <a:r>
              <a:rPr lang="en-US" dirty="0">
                <a:cs typeface="Courier New" panose="02070309020205020404" pitchFamily="49" charset="0"/>
              </a:rPr>
              <a:t> ]</a:t>
            </a:r>
          </a:p>
          <a:p>
            <a:pPr marL="0" indent="0">
              <a:buNone/>
            </a:pPr>
            <a:endParaRPr lang="en-US" sz="10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When the condition returns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, based on the items, they are omitted to be inserted in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AA228D-BF36-6713-1BFF-277A091C0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402" y="3260816"/>
            <a:ext cx="5255196" cy="9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41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5484E6-20FC-E501-CBB9-A683D1A2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AA11CA-451E-D591-11B4-5D31BCCBD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Methods:</a:t>
            </a:r>
          </a:p>
          <a:p>
            <a:pPr lvl="1"/>
            <a:r>
              <a:rPr lang="en-US" dirty="0"/>
              <a:t>Utilize adding, removing, and altering a list, along with getting the count or index of an element</a:t>
            </a:r>
          </a:p>
          <a:p>
            <a:r>
              <a:rPr lang="en-US" dirty="0"/>
              <a:t>Iteration:</a:t>
            </a:r>
          </a:p>
          <a:p>
            <a:pPr lvl="1"/>
            <a:r>
              <a:rPr lang="en-US" dirty="0"/>
              <a:t>Utilizing a for loop to iterate through each element in list, along with enumerate for index counter</a:t>
            </a:r>
          </a:p>
          <a:p>
            <a:r>
              <a:rPr lang="en-US" dirty="0"/>
              <a:t>Nesting:</a:t>
            </a:r>
          </a:p>
          <a:p>
            <a:pPr lvl="1"/>
            <a:r>
              <a:rPr lang="en-US" dirty="0"/>
              <a:t>List is a single-dimensional sequence of elements; however, an element can be another list</a:t>
            </a:r>
          </a:p>
          <a:p>
            <a:r>
              <a:rPr lang="en-US" dirty="0"/>
              <a:t>Slicing:</a:t>
            </a:r>
          </a:p>
          <a:p>
            <a:pPr lvl="1"/>
            <a:r>
              <a:rPr lang="en-US" dirty="0"/>
              <a:t>Similar to strings, return part of list based on the given parameters</a:t>
            </a:r>
          </a:p>
          <a:p>
            <a:r>
              <a:rPr lang="en-US" dirty="0"/>
              <a:t>Comprehensions:</a:t>
            </a:r>
          </a:p>
          <a:p>
            <a:pPr lvl="1"/>
            <a:r>
              <a:rPr lang="en-US" dirty="0"/>
              <a:t>Simple way to concisely create lists from </a:t>
            </a:r>
            <a:r>
              <a:rPr lang="en-US" dirty="0" err="1"/>
              <a:t>iterables</a:t>
            </a:r>
            <a:endParaRPr lang="en-US" dirty="0"/>
          </a:p>
          <a:p>
            <a:r>
              <a:rPr lang="en-US" dirty="0"/>
              <a:t>Sort:</a:t>
            </a:r>
          </a:p>
          <a:p>
            <a:pPr lvl="1"/>
            <a:r>
              <a:rPr lang="en-US" dirty="0"/>
              <a:t>Utilize to rearrange elements in a list</a:t>
            </a:r>
          </a:p>
        </p:txBody>
      </p:sp>
    </p:spTree>
    <p:extLst>
      <p:ext uri="{BB962C8B-B14F-4D97-AF65-F5344CB8AC3E}">
        <p14:creationId xmlns:p14="http://schemas.microsoft.com/office/powerpoint/2010/main" val="1891032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BD66-2F8E-D8BD-ACEF-014E25545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Nested List Comprehension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26703-D6CF-2354-1CDF-EB4649CC9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cs typeface="Courier New" panose="02070309020205020404" pitchFamily="49" charset="0"/>
              </a:rPr>
              <a:t>[ </a:t>
            </a:r>
            <a:r>
              <a:rPr lang="en-US" u="sng" dirty="0">
                <a:solidFill>
                  <a:srgbClr val="2F02F0"/>
                </a:solidFill>
                <a:cs typeface="Courier New" panose="02070309020205020404" pitchFamily="49" charset="0"/>
              </a:rPr>
              <a:t>expression</a:t>
            </a:r>
            <a:r>
              <a:rPr lang="en-US" dirty="0">
                <a:cs typeface="Courier New" panose="02070309020205020404" pitchFamily="49" charset="0"/>
              </a:rPr>
              <a:t> for </a:t>
            </a:r>
            <a:r>
              <a:rPr lang="en-US" u="sng" dirty="0">
                <a:solidFill>
                  <a:schemeClr val="accent2"/>
                </a:solidFill>
                <a:cs typeface="Courier New" panose="02070309020205020404" pitchFamily="49" charset="0"/>
              </a:rPr>
              <a:t>item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u="sng" dirty="0">
                <a:solidFill>
                  <a:srgbClr val="00B050"/>
                </a:solidFill>
                <a:cs typeface="Courier New" panose="02070309020205020404" pitchFamily="49" charset="0"/>
              </a:rPr>
              <a:t>iterable</a:t>
            </a:r>
            <a:r>
              <a:rPr lang="en-US" dirty="0">
                <a:cs typeface="Courier New" panose="02070309020205020404" pitchFamily="49" charset="0"/>
              </a:rPr>
              <a:t> 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en-US" sz="1000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u="sng" dirty="0">
                <a:solidFill>
                  <a:srgbClr val="2F02F0"/>
                </a:solidFill>
                <a:cs typeface="Courier New" panose="02070309020205020404" pitchFamily="49" charset="0"/>
              </a:rPr>
              <a:t>expression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u="sng" dirty="0">
                <a:solidFill>
                  <a:srgbClr val="00B050"/>
                </a:solidFill>
                <a:cs typeface="Courier New" panose="02070309020205020404" pitchFamily="49" charset="0"/>
              </a:rPr>
              <a:t>iterable</a:t>
            </a:r>
            <a:r>
              <a:rPr lang="en-US" dirty="0">
                <a:solidFill>
                  <a:srgbClr val="00B050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can be another list comprehension</a:t>
            </a: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just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solidFill>
                <a:srgbClr val="2F02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inner comprehension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[4, 3, 5, 2]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outer comprehension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[8, 6, 10, 4]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inner comprehension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1, 2]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1]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3]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outer comprehension produces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[[0, 1, 2], [0, 1], [0, 1, 2, 3]]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A20D4-FD1D-C787-FD07-856002904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6646"/>
            <a:ext cx="5835847" cy="9417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9D398-22E0-EFDE-7CB2-0440D9B88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94507"/>
            <a:ext cx="9136149" cy="941726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C05F63E-34B5-C40C-A183-22791BA90667}"/>
              </a:ext>
            </a:extLst>
          </p:cNvPr>
          <p:cNvSpPr/>
          <p:nvPr/>
        </p:nvSpPr>
        <p:spPr>
          <a:xfrm>
            <a:off x="7900827" y="3283540"/>
            <a:ext cx="3727547" cy="863029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Could we put a list comprehension </a:t>
            </a:r>
          </a:p>
          <a:p>
            <a:pPr algn="ctr"/>
            <a:r>
              <a:rPr lang="en-US" dirty="0"/>
              <a:t>in be both expression and iterable?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0034C-7AE1-EE72-4691-9DF89C4ECB5C}"/>
              </a:ext>
            </a:extLst>
          </p:cNvPr>
          <p:cNvSpPr txBox="1"/>
          <p:nvPr/>
        </p:nvSpPr>
        <p:spPr>
          <a:xfrm>
            <a:off x="8666767" y="4146569"/>
            <a:ext cx="2195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Yes, but not practical.</a:t>
            </a:r>
          </a:p>
        </p:txBody>
      </p:sp>
    </p:spTree>
    <p:extLst>
      <p:ext uri="{BB962C8B-B14F-4D97-AF65-F5344CB8AC3E}">
        <p14:creationId xmlns:p14="http://schemas.microsoft.com/office/powerpoint/2010/main" val="398902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B606E-3342-97C2-C3D0-5ACB95E05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FE0A1-B994-98D1-1777-6638E87B0A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37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699748-3423-1190-7ACB-BA7F19B06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Lists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75ECC9-A42F-7357-8E78-08A03F7EF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1025624" cy="4985593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  <a:r>
              <a:rPr lang="en-US" dirty="0"/>
              <a:t> method rearranges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elements </a:t>
            </a:r>
            <a:r>
              <a:rPr lang="en-US" dirty="0">
                <a:solidFill>
                  <a:srgbClr val="017B3B"/>
                </a:solidFill>
              </a:rPr>
              <a:t>in-place</a:t>
            </a:r>
          </a:p>
          <a:p>
            <a:r>
              <a:rPr lang="en-US" dirty="0"/>
              <a:t>It uses standard comparison rules, element-by-element:</a:t>
            </a:r>
          </a:p>
          <a:p>
            <a:pPr lvl="1"/>
            <a:r>
              <a:rPr lang="en-US" dirty="0"/>
              <a:t>Numbers are compared by value.</a:t>
            </a:r>
          </a:p>
          <a:p>
            <a:pPr lvl="1"/>
            <a:r>
              <a:rPr lang="en-US" dirty="0"/>
              <a:t>Strings are compared by ASCII encoding.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sorted()</a:t>
            </a:r>
            <a:r>
              <a:rPr lang="en-US" dirty="0"/>
              <a:t> to get a new sorted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without changing the original: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50F26-1E6E-7099-B326-1C337912D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233" y="2859114"/>
            <a:ext cx="4596765" cy="966199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06B77E2-4B95-7F12-972B-3F31AB81248D}"/>
              </a:ext>
            </a:extLst>
          </p:cNvPr>
          <p:cNvSpPr/>
          <p:nvPr/>
        </p:nvSpPr>
        <p:spPr>
          <a:xfrm>
            <a:off x="5548376" y="3069401"/>
            <a:ext cx="2512164" cy="536739"/>
          </a:xfrm>
          <a:prstGeom prst="roundRect">
            <a:avLst/>
          </a:prstGeom>
          <a:solidFill>
            <a:srgbClr val="D4F0E1"/>
          </a:solidFill>
          <a:ln>
            <a:solidFill>
              <a:schemeClr val="tx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Why did it print None?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5E77DA-EE74-69E5-BB96-4EC161E7DA47}"/>
              </a:ext>
            </a:extLst>
          </p:cNvPr>
          <p:cNvSpPr txBox="1"/>
          <p:nvPr/>
        </p:nvSpPr>
        <p:spPr>
          <a:xfrm>
            <a:off x="8190189" y="3153104"/>
            <a:ext cx="2641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re-assigned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my_list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425BA1-02C2-4058-7097-3B5CDF94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507" y="5053697"/>
            <a:ext cx="5181600" cy="876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39181-E4AD-406C-8715-04D198ADDA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507" y="3926729"/>
            <a:ext cx="5839499" cy="63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6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D36C8-00AC-A028-27E0-94A1FFE94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7271-C723-CA08-129E-EDD66962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DA50D0-DA08-1563-6133-967C0C99B0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148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0228B-63CE-6CFD-128B-FB38F7AC3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6FC2-23DA-01AE-8405-378484C7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Command-Line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8E45A-33C9-9144-F418-C78E4D813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Arguments are passed to a program script at runtime.</a:t>
            </a:r>
          </a:p>
          <a:p>
            <a:r>
              <a:rPr lang="en-US" dirty="0"/>
              <a:t>Use double quotes (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“...”</a:t>
            </a:r>
            <a:r>
              <a:rPr lang="en-US" dirty="0"/>
              <a:t>) for arguments with spaces</a:t>
            </a:r>
          </a:p>
          <a:p>
            <a:r>
              <a:rPr lang="en-US" dirty="0"/>
              <a:t>Access command-line arguments with the Python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dirty="0"/>
              <a:t> module:</a:t>
            </a:r>
          </a:p>
          <a:p>
            <a:pPr lvl="1"/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>
                <a:sym typeface="Wingdings" pitchFamily="2" charset="2"/>
              </a:rPr>
              <a:t> is the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>
                <a:sym typeface="Wingdings" pitchFamily="2" charset="2"/>
              </a:rPr>
              <a:t> of command-line arguments (as </a:t>
            </a:r>
            <a:r>
              <a:rPr lang="en-US" dirty="0">
                <a:solidFill>
                  <a:srgbClr val="017B3B"/>
                </a:solidFill>
                <a:sym typeface="Wingdings" pitchFamily="2" charset="2"/>
              </a:rPr>
              <a:t>strings</a:t>
            </a:r>
            <a:r>
              <a:rPr lang="en-US" dirty="0">
                <a:sym typeface="Wingdings" pitchFamily="2" charset="2"/>
              </a:rPr>
              <a:t>)</a:t>
            </a:r>
          </a:p>
          <a:p>
            <a:pPr lvl="1"/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len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sys.argv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)</a:t>
            </a:r>
            <a:r>
              <a:rPr lang="en-US" dirty="0">
                <a:sym typeface="Wingdings" pitchFamily="2" charset="2"/>
              </a:rPr>
              <a:t>is the number of command-line arguments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9543D-F1A5-B76D-B310-1932AAFFD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99" y="3542422"/>
            <a:ext cx="5452016" cy="266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08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61FA-8A56-B7C5-6ECA-B4EDD530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59F41-0993-810E-F8CC-EDBE345EEB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267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813734-46C8-6930-E710-E5C58E10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5A9A58-53E0-0CC7-4CD2-D531633C8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Dictionaries are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mutable </a:t>
            </a:r>
            <a:r>
              <a:rPr lang="en-US" dirty="0">
                <a:cs typeface="Courier New" panose="02070309020205020404" pitchFamily="49" charset="0"/>
              </a:rPr>
              <a:t>Python’s built-in </a:t>
            </a:r>
            <a:r>
              <a:rPr lang="en-US" dirty="0">
                <a:solidFill>
                  <a:srgbClr val="008000"/>
                </a:solidFill>
                <a:cs typeface="Courier New" panose="02070309020205020404" pitchFamily="49" charset="0"/>
              </a:rPr>
              <a:t>mapping</a:t>
            </a:r>
            <a:r>
              <a:rPr lang="en-US" dirty="0">
                <a:cs typeface="Courier New" panose="02070309020205020404" pitchFamily="49" charset="0"/>
              </a:rPr>
              <a:t> type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Store elements as </a:t>
            </a:r>
            <a:r>
              <a:rPr lang="en-US" dirty="0">
                <a:solidFill>
                  <a:srgbClr val="017B3B"/>
                </a:solidFill>
                <a:cs typeface="Courier New" panose="02070309020205020404" pitchFamily="49" charset="0"/>
              </a:rPr>
              <a:t>key-value</a:t>
            </a:r>
            <a:r>
              <a:rPr lang="en-US" dirty="0">
                <a:cs typeface="Courier New" panose="02070309020205020404" pitchFamily="49" charset="0"/>
              </a:rPr>
              <a:t> pairs inside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anose="02070309020205020404" pitchFamily="49" charset="0"/>
              </a:rPr>
              <a:t>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Values can be any data type.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Dictionaries use keys to access values, not positions like list.</a:t>
            </a:r>
          </a:p>
          <a:p>
            <a:pPr lvl="2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Can’t concatenation, slicing, and other operations because dictionaries are unordered.</a:t>
            </a:r>
          </a:p>
          <a:p>
            <a:pPr lvl="1"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Can insert or delete in place like list.</a:t>
            </a:r>
          </a:p>
        </p:txBody>
      </p:sp>
      <p:pic>
        <p:nvPicPr>
          <p:cNvPr id="6" name="Picture 2" descr="Python Dictionary - Let Us Tweak">
            <a:extLst>
              <a:ext uri="{FF2B5EF4-FFF2-40B4-BE49-F238E27FC236}">
                <a16:creationId xmlns:a16="http://schemas.microsoft.com/office/drawing/2014/main" id="{6C858D6E-C55C-3973-B040-B5B8829A6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520" y="3627925"/>
            <a:ext cx="2717279" cy="242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6F7765-465D-294E-4226-2CC1BA292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3768841"/>
            <a:ext cx="6845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536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08D2B7B-7319-97D9-DD24-C4B462911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99" y="1705082"/>
            <a:ext cx="5816600" cy="266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11137B-FB59-3ED3-DA54-03519A6AE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455C-4AFB-CA2F-059D-A3DA4FE02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Use a series of pairs of expressions, separated by commas within braces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when converting lists of tuples or key-value pairs.</a:t>
            </a:r>
          </a:p>
        </p:txBody>
      </p:sp>
    </p:spTree>
    <p:extLst>
      <p:ext uri="{BB962C8B-B14F-4D97-AF65-F5344CB8AC3E}">
        <p14:creationId xmlns:p14="http://schemas.microsoft.com/office/powerpoint/2010/main" val="29392977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04C9A-44EE-F230-F739-D0D6E38CA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C12849D-ABF9-7B67-00EA-9BFFE0830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19064"/>
              </p:ext>
            </p:extLst>
          </p:nvPr>
        </p:nvGraphicFramePr>
        <p:xfrm>
          <a:off x="566363" y="1459321"/>
          <a:ext cx="11059274" cy="449991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2307">
                  <a:extLst>
                    <a:ext uri="{9D8B030D-6E8A-4147-A177-3AD203B41FA5}">
                      <a16:colId xmlns:a16="http://schemas.microsoft.com/office/drawing/2014/main" val="761167461"/>
                    </a:ext>
                  </a:extLst>
                </a:gridCol>
                <a:gridCol w="3965824">
                  <a:extLst>
                    <a:ext uri="{9D8B030D-6E8A-4147-A177-3AD203B41FA5}">
                      <a16:colId xmlns:a16="http://schemas.microsoft.com/office/drawing/2014/main" val="3451074571"/>
                    </a:ext>
                  </a:extLst>
                </a:gridCol>
                <a:gridCol w="3359650">
                  <a:extLst>
                    <a:ext uri="{9D8B030D-6E8A-4147-A177-3AD203B41FA5}">
                      <a16:colId xmlns:a16="http://schemas.microsoft.com/office/drawing/2014/main" val="1841208102"/>
                    </a:ext>
                  </a:extLst>
                </a:gridCol>
                <a:gridCol w="2101493">
                  <a:extLst>
                    <a:ext uri="{9D8B030D-6E8A-4147-A177-3AD203B41FA5}">
                      <a16:colId xmlns:a16="http://schemas.microsoft.com/office/drawing/2014/main" val="2287503623"/>
                    </a:ext>
                  </a:extLst>
                </a:gridCol>
              </a:tblGrid>
              <a:tr h="213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Operation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Example Code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8977964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my_dict</a:t>
                      </a: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Retrieves the value via key.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jose_grade = my_dict['Jose']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Grab value from 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610254"/>
                  </a:ext>
                </a:extLst>
              </a:tr>
              <a:tr h="526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my_dict</a:t>
                      </a: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[key] =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Update key with value.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No key then adds key and value pair.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my_dict['Jose'] = 'B+'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Updates dictionary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876811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my_dict[key]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Deletes the key from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</a:t>
                      </a:r>
                      <a:r>
                        <a:rPr lang="en-US" sz="11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my_dict</a:t>
                      </a: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['Jose']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Returns dictionary without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013261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 in </a:t>
                      </a:r>
                      <a:r>
                        <a:rPr lang="en-US" sz="11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my_dict</a:t>
                      </a:r>
                      <a:endParaRPr lang="en-US" sz="11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Tests for the existence of a key in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'Jose' in </a:t>
                      </a:r>
                      <a:r>
                        <a:rPr lang="en-US" sz="11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my_dict</a:t>
                      </a: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# ...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 or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8959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d1.clear()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Removes all items from the dictionary.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 = {'Ahmad': 1, 'Jane’: 42}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d1.clear()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print(d1)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2450497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d1.get(key, default)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Reads the value of the key from the dictionary. 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If the key does not exist, returns the default value.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 = {'Ahmad': 1, 'Jane': 42}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print(d1.get('Jane', 'N/A’))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print(d1.get('Chad', 'N/A'))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5246141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d1.update(d2)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Merges dictionaries </a:t>
                      </a:r>
                      <a:r>
                        <a:rPr lang="en-US" sz="1200" dirty="0">
                          <a:latin typeface="Courier New" panose="02070309020205020404" pitchFamily="49" charset="0"/>
                        </a:rPr>
                        <a:t>d1</a:t>
                      </a:r>
                      <a:r>
                        <a:rPr lang="en-US" sz="1200" dirty="0"/>
                        <a:t> with </a:t>
                      </a:r>
                      <a:r>
                        <a:rPr lang="en-US" sz="1200" dirty="0">
                          <a:latin typeface="Courier New" panose="02070309020205020404" pitchFamily="49" charset="0"/>
                        </a:rPr>
                        <a:t>d2</a:t>
                      </a:r>
                      <a:r>
                        <a:rPr lang="en-US" sz="1200" dirty="0"/>
                        <a:t>. 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Existing keys in </a:t>
                      </a:r>
                      <a:r>
                        <a:rPr lang="en-US" sz="1200" dirty="0"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200" dirty="0"/>
                        <a:t> are overwritten if same keys exist in </a:t>
                      </a:r>
                      <a:r>
                        <a:rPr lang="en-US" sz="1200" dirty="0"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2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 = {'Ahmad': 1, 'Jane': 42}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d1.update({'John': 50})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print(d1)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{‘Ahmad’: 1, 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‘Jane’: 42, 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‘John’: 50}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6472683"/>
                  </a:ext>
                </a:extLst>
              </a:tr>
              <a:tr h="3685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d1.pop(key, default)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Removes and returns the key’s value from the dictionary.</a:t>
                      </a:r>
                    </a:p>
                    <a:p>
                      <a:pPr>
                        <a:buNone/>
                      </a:pPr>
                      <a:r>
                        <a:rPr lang="en-US" sz="1200" dirty="0"/>
                        <a:t>If key does not exist, the default is returned.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d1 = {'Ahmad': 1, 'Jane': 42}</a:t>
                      </a:r>
                    </a:p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val</a:t>
                      </a: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 = d1.pop('Ahmad’)</a:t>
                      </a:r>
                    </a:p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</a:rPr>
                        <a:t>print(d1)</a:t>
                      </a:r>
                      <a:endParaRPr lang="en-US" sz="1100" dirty="0">
                        <a:solidFill>
                          <a:srgbClr val="2F02F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{‘Jane’: 42}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5275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4679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8CA3E6-92F9-D47C-F63A-605283CA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over Dictionary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BE1B1-75DA-94E6-A63F-324D312B99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7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02ED-F008-9D93-9D56-681257CD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384CB-4A36-90D6-4436-83262F54F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are </a:t>
            </a:r>
            <a:r>
              <a:rPr lang="en-US" b="1" dirty="0"/>
              <a:t>ordered</a:t>
            </a:r>
            <a:r>
              <a:rPr lang="en-US" dirty="0"/>
              <a:t>, </a:t>
            </a:r>
            <a:r>
              <a:rPr lang="en-US" b="1" dirty="0"/>
              <a:t>mutable</a:t>
            </a:r>
            <a:r>
              <a:rPr lang="en-US" dirty="0"/>
              <a:t> sequences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List are heterogenous, meaning elements can be of different types. 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Use square brackets with commas separation between elements.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Examples of list:</a:t>
            </a: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algn="just"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The constructor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  <a:r>
              <a:rPr lang="en-US" dirty="0">
                <a:cs typeface="Courier New" panose="02070309020205020404" pitchFamily="49" charset="0"/>
              </a:rPr>
              <a:t> can convert tuples, strings, or ranges into lists.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7DE5A-631B-A7AA-0CD2-504DA9312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600" y="3014134"/>
            <a:ext cx="8814800" cy="204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8254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B33F1-83CB-A4F5-3D79-7CB0489B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Iteration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98F854-32F2-7CC4-629A-4527C9C0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90645"/>
          <a:stretch>
            <a:fillRect/>
          </a:stretch>
        </p:blipFill>
        <p:spPr>
          <a:xfrm>
            <a:off x="2062089" y="1222259"/>
            <a:ext cx="8067821" cy="4215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FFCE7E-EE1C-7F47-CE5A-B56D56DF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974"/>
          <a:stretch>
            <a:fillRect/>
          </a:stretch>
        </p:blipFill>
        <p:spPr>
          <a:xfrm>
            <a:off x="622301" y="2177907"/>
            <a:ext cx="4813300" cy="5991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8BB2C6-FD9E-759D-FD6A-0D6BE769FF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322" b="33653"/>
          <a:stretch>
            <a:fillRect/>
          </a:stretch>
        </p:blipFill>
        <p:spPr>
          <a:xfrm>
            <a:off x="6070717" y="2177906"/>
            <a:ext cx="4813300" cy="5991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15C9AF-B8C4-6917-EE50-2743D989210E}"/>
              </a:ext>
            </a:extLst>
          </p:cNvPr>
          <p:cNvSpPr txBox="1"/>
          <p:nvPr/>
        </p:nvSpPr>
        <p:spPr>
          <a:xfrm>
            <a:off x="1695236" y="2980931"/>
            <a:ext cx="1151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Coke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Coke_zero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Pepsi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CD3D1E-768E-3B67-C5B4-009BB0E6C088}"/>
              </a:ext>
            </a:extLst>
          </p:cNvPr>
          <p:cNvSpPr txBox="1"/>
          <p:nvPr/>
        </p:nvSpPr>
        <p:spPr>
          <a:xfrm>
            <a:off x="1695236" y="5312595"/>
            <a:ext cx="115127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Coke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Coke_zero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Pepsi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F2FE9AD-D6FB-EBD9-622C-3F004F8DDD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94" t="31703" r="794" b="53273"/>
          <a:stretch>
            <a:fillRect/>
          </a:stretch>
        </p:blipFill>
        <p:spPr>
          <a:xfrm>
            <a:off x="586983" y="4509572"/>
            <a:ext cx="4813300" cy="5991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ABF0188-8F56-B6C0-808C-A32AF629F49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974"/>
          <a:stretch>
            <a:fillRect/>
          </a:stretch>
        </p:blipFill>
        <p:spPr>
          <a:xfrm>
            <a:off x="6095999" y="4509572"/>
            <a:ext cx="4813300" cy="59918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14AD78-452A-99C4-F760-67BC5576D9D6}"/>
              </a:ext>
            </a:extLst>
          </p:cNvPr>
          <p:cNvSpPr txBox="1"/>
          <p:nvPr/>
        </p:nvSpPr>
        <p:spPr>
          <a:xfrm>
            <a:off x="7326089" y="5312594"/>
            <a:ext cx="82907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7085C0-5174-173B-12CD-6F8C67397D9D}"/>
              </a:ext>
            </a:extLst>
          </p:cNvPr>
          <p:cNvSpPr txBox="1"/>
          <p:nvPr/>
        </p:nvSpPr>
        <p:spPr>
          <a:xfrm>
            <a:off x="7326089" y="2980931"/>
            <a:ext cx="14734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Coke: 90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Coke_zero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Pepsi: 94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4CC9CBD-0F18-CB52-952F-92587DD85463}"/>
              </a:ext>
            </a:extLst>
          </p:cNvPr>
          <p:cNvCxnSpPr/>
          <p:nvPr/>
        </p:nvCxnSpPr>
        <p:spPr>
          <a:xfrm>
            <a:off x="7633699" y="4778340"/>
            <a:ext cx="20959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7CB350-A44A-44D5-1382-89FEB0EEAA43}"/>
              </a:ext>
            </a:extLst>
          </p:cNvPr>
          <p:cNvCxnSpPr/>
          <p:nvPr/>
        </p:nvCxnSpPr>
        <p:spPr>
          <a:xfrm>
            <a:off x="8238162" y="2477497"/>
            <a:ext cx="20959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D41113-88DE-E1DF-1E23-A75258E4243A}"/>
              </a:ext>
            </a:extLst>
          </p:cNvPr>
          <p:cNvCxnSpPr/>
          <p:nvPr/>
        </p:nvCxnSpPr>
        <p:spPr>
          <a:xfrm>
            <a:off x="2288118" y="4809162"/>
            <a:ext cx="192024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9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64B19-6973-76A5-5EC0-EDF157A64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Nesting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3D20C0-D336-C571-531C-C1FC1A68F6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557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0FE09-4CBE-808A-EC1D-A5D3A91EF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17515-111F-3394-8BFA-A492A27D9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Nesting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D9F5E-4D4F-A571-A5C2-1A88A52E8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 nested dictionary contains another dictionary as a value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>
                <a:cs typeface="Courier New" panose="02070309020205020404" pitchFamily="49" charset="0"/>
              </a:rPr>
              <a:t>Access nested values using consecutive sets of brackets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endParaRPr lang="en-US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382C15-6D35-D258-F7F3-7D96CAE7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650" y="1727200"/>
            <a:ext cx="5600700" cy="170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6D3CB1-94B6-6D31-D241-6B4B25A1B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4386585"/>
            <a:ext cx="50419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57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1217BA-0ED4-6A49-8F6D-1D04D4E7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Exercise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5795F0-1B11-AAC5-9CA5-5110857EA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1326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31459-6E3D-0769-7A81-AE4000F5F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9241-1F01-4D16-E46E-543ADF47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Exercise: Soccer Team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A627A-2BF0-1766-7829-8CA3F8FD2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54970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a program that store a roster and rating information for a soccer team. This is used by Coaches to rate players during tryouts to ensure a balanced team.</a:t>
            </a:r>
          </a:p>
          <a:p>
            <a:pPr marL="0" indent="0">
              <a:buNone/>
            </a:pPr>
            <a:r>
              <a:rPr lang="en-US" dirty="0"/>
              <a:t>1. Prompt the user to input five pairs of Jerseys and Ratings</a:t>
            </a:r>
          </a:p>
          <a:p>
            <a:pPr lvl="1"/>
            <a:r>
              <a:rPr lang="en-US" dirty="0"/>
              <a:t>Player’s Jersey Number (0-99)</a:t>
            </a:r>
          </a:p>
          <a:p>
            <a:pPr lvl="1"/>
            <a:r>
              <a:rPr lang="en-US" dirty="0"/>
              <a:t>Player’s Rating (1-9)</a:t>
            </a:r>
          </a:p>
          <a:p>
            <a:r>
              <a:rPr lang="en-US" dirty="0"/>
              <a:t>Store the jersey number and ratings in a dictionary.</a:t>
            </a:r>
          </a:p>
          <a:p>
            <a:r>
              <a:rPr lang="en-US" dirty="0"/>
              <a:t>Output the dictionary’s elements with the Jersey number in ascending order</a:t>
            </a:r>
          </a:p>
          <a:p>
            <a:pPr lvl="1"/>
            <a:r>
              <a:rPr lang="en-US" dirty="0"/>
              <a:t>That is output the roster from smallest to largest jersey number</a:t>
            </a:r>
          </a:p>
          <a:p>
            <a:pPr lvl="1"/>
            <a:r>
              <a:rPr lang="en-US" dirty="0"/>
              <a:t>Hint: Dictionary keys can be stored in a sorted list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32 9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52 2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42 7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*******Roster*******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#01: Rating 3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#09: Rating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#32: Rating 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#42: Rating 7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#52: Rating 2</a:t>
            </a:r>
          </a:p>
        </p:txBody>
      </p:sp>
    </p:spTree>
    <p:extLst>
      <p:ext uri="{BB962C8B-B14F-4D97-AF65-F5344CB8AC3E}">
        <p14:creationId xmlns:p14="http://schemas.microsoft.com/office/powerpoint/2010/main" val="640136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9F598-EA54-D0FE-054B-32C5B9A74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3F75C-A108-5840-ACCD-A8C5BE157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Exercise: Soccer Team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2C1EE-589B-6EC4-B352-B54138BA5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549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program that store a roster and rating information for a soccer team. This is used by Coaches to rate players during tryouts to ensure a balanced team.</a:t>
            </a:r>
          </a:p>
          <a:p>
            <a:pPr marL="0" indent="0">
              <a:buNone/>
            </a:pPr>
            <a:r>
              <a:rPr lang="en-US" dirty="0"/>
              <a:t>2. Implement a menu of options for coaches to modify the roster.</a:t>
            </a:r>
          </a:p>
          <a:p>
            <a:pPr lvl="1"/>
            <a:r>
              <a:rPr lang="en-US" dirty="0"/>
              <a:t>Each option is represented by a single character.</a:t>
            </a:r>
          </a:p>
          <a:p>
            <a:pPr lvl="1"/>
            <a:r>
              <a:rPr lang="en-US" dirty="0"/>
              <a:t>Start program with menu options for coaches to choose.</a:t>
            </a:r>
          </a:p>
          <a:p>
            <a:pPr lvl="1"/>
            <a:r>
              <a:rPr lang="en-US" dirty="0"/>
              <a:t>End program when coach choose Quit.</a:t>
            </a:r>
          </a:p>
          <a:p>
            <a:pPr lvl="1"/>
            <a:r>
              <a:rPr lang="en-US" dirty="0"/>
              <a:t>Do not have to implement other option, at this moment.</a:t>
            </a:r>
          </a:p>
          <a:p>
            <a:pPr marL="0" indent="0">
              <a:buNone/>
            </a:pPr>
            <a:r>
              <a:rPr lang="en-US" dirty="0"/>
              <a:t>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MENU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 – Add player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 – Remove player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 – Update player rating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 – Output player above a rating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 – Output roster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q – Quit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Choose an option: </a:t>
            </a:r>
          </a:p>
        </p:txBody>
      </p:sp>
    </p:spTree>
    <p:extLst>
      <p:ext uri="{BB962C8B-B14F-4D97-AF65-F5344CB8AC3E}">
        <p14:creationId xmlns:p14="http://schemas.microsoft.com/office/powerpoint/2010/main" val="1764065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4A49E-2E39-E967-9249-D6697FA3F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8BA3A-C55C-47B2-46F1-5036B356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Exercise: Soccer Team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CC7D9-0A6E-2785-83CF-E1197DF52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549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program that store a roster and rating information for a soccer team. This is used by Coaches to rate players during tryouts to ensure a balanced team.</a:t>
            </a:r>
          </a:p>
          <a:p>
            <a:pPr marL="0" indent="0">
              <a:buNone/>
            </a:pPr>
            <a:r>
              <a:rPr lang="en-US" dirty="0"/>
              <a:t>3. Implement the “Output roster” menu option.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*******Roster*******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#01: Rating 3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#09: Rating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#32: Rating 9</a:t>
            </a:r>
          </a:p>
          <a:p>
            <a:pPr marL="0" indent="0">
              <a:buNone/>
            </a:pPr>
            <a:r>
              <a:rPr lang="en-US" dirty="0"/>
              <a:t>4. Implement the “Add player” menu option.</a:t>
            </a:r>
          </a:p>
          <a:p>
            <a:pPr lvl="1"/>
            <a:r>
              <a:rPr lang="en-US" dirty="0"/>
              <a:t>Prompt the user for jersey number and rating.</a:t>
            </a:r>
          </a:p>
          <a:p>
            <a:pPr lvl="1"/>
            <a:r>
              <a:rPr lang="en-US" dirty="0"/>
              <a:t>Append the values to dictionary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9 5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32 9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jersey number and rating: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</p:txBody>
      </p:sp>
    </p:spTree>
    <p:extLst>
      <p:ext uri="{BB962C8B-B14F-4D97-AF65-F5344CB8AC3E}">
        <p14:creationId xmlns:p14="http://schemas.microsoft.com/office/powerpoint/2010/main" val="16983316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22D39-4DCE-F3F3-D9A3-A3C98A0FB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09D0-4BEA-793A-2A00-345C6AAC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Exercise: Soccer Team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E8214-BC24-33D3-6EBF-C364B2FC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549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program that store a roster and rating information for a soccer team. This is used by Coaches to rate players during tryouts to ensure a balanced team.</a:t>
            </a:r>
          </a:p>
          <a:p>
            <a:pPr marL="0" indent="0">
              <a:buNone/>
            </a:pPr>
            <a:r>
              <a:rPr lang="en-US" dirty="0"/>
              <a:t>5. Implement the ”Remove player” menu option.</a:t>
            </a:r>
          </a:p>
          <a:p>
            <a:pPr lvl="1"/>
            <a:r>
              <a:rPr lang="en-US" dirty="0"/>
              <a:t>Prompt the user for jersey number.</a:t>
            </a:r>
          </a:p>
          <a:p>
            <a:pPr lvl="1"/>
            <a:r>
              <a:rPr lang="en-US" dirty="0"/>
              <a:t>Remove the player from the roster dictionary (delete the jersey number and rating)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jersey number: 32</a:t>
            </a:r>
          </a:p>
          <a:p>
            <a:pPr marL="0" indent="0">
              <a:buNone/>
            </a:pPr>
            <a:r>
              <a:rPr lang="en-US" dirty="0"/>
              <a:t>6. Implement the ”Update player rating” menu option.</a:t>
            </a:r>
          </a:p>
          <a:p>
            <a:pPr lvl="1"/>
            <a:r>
              <a:rPr lang="en-US" dirty="0"/>
              <a:t>Prompt the user for jersey number.</a:t>
            </a:r>
          </a:p>
          <a:p>
            <a:pPr lvl="1"/>
            <a:r>
              <a:rPr lang="en-US" dirty="0"/>
              <a:t>Prompt for a new rating for the player.</a:t>
            </a:r>
          </a:p>
          <a:p>
            <a:pPr lvl="1"/>
            <a:r>
              <a:rPr lang="en-US" dirty="0"/>
              <a:t>Update the player’s rating in the roster dictionary 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jersey number: 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new rating for player: 6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379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C735-1B24-EAB0-0A4A-B2BFA627F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9801-F76E-BF8D-7185-6F1C431CF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Dictionary Exercise: Soccer Team Roster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B559-3189-12D8-8D86-5EFE9E0C2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16" y="1222259"/>
            <a:ext cx="10985383" cy="5497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Create a program that store a roster and rating information for a soccer team. This is used by Coaches to rate players during tryouts to ensure a balanced team.</a:t>
            </a:r>
          </a:p>
          <a:p>
            <a:pPr marL="0" indent="0">
              <a:buNone/>
            </a:pPr>
            <a:r>
              <a:rPr lang="en-US" dirty="0"/>
              <a:t>7. Implement the ”Output players above a rating” menu option.</a:t>
            </a:r>
          </a:p>
          <a:p>
            <a:pPr lvl="1"/>
            <a:r>
              <a:rPr lang="en-US" dirty="0"/>
              <a:t>Prompt the user for rating.</a:t>
            </a:r>
          </a:p>
          <a:p>
            <a:pPr lvl="1"/>
            <a:r>
              <a:rPr lang="en-US" dirty="0"/>
              <a:t>Print the jersey number and rating for all players with ratings above the inputted value.</a:t>
            </a:r>
          </a:p>
          <a:p>
            <a:pPr marL="0" indent="0">
              <a:buNone/>
            </a:pPr>
            <a:r>
              <a:rPr lang="en-US" dirty="0"/>
              <a:t>    Example: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Enter a rating: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ABOVE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#09: Rating 5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#32: Rating 9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Jersey #42: Rating 7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73113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8F7054F-A74C-6E68-BD03-03479B911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875" y="2565865"/>
            <a:ext cx="5149581" cy="24996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C4A80A-925E-8258-0A6E-E455827F0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List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BBD27-25BB-A88E-7395-F438706C5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square brackets </a:t>
            </a:r>
            <a:r>
              <a:rPr lang="en-US" dirty="0">
                <a:solidFill>
                  <a:srgbClr val="2F02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with an index to access elements</a:t>
            </a:r>
          </a:p>
          <a:p>
            <a:r>
              <a:rPr lang="en-US" dirty="0"/>
              <a:t>Index starts at 0. Negative indices count from the end.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7F3D4D-A05F-B9A2-D0EB-5B47E2439038}"/>
              </a:ext>
            </a:extLst>
          </p:cNvPr>
          <p:cNvSpPr txBox="1"/>
          <p:nvPr/>
        </p:nvSpPr>
        <p:spPr>
          <a:xfrm>
            <a:off x="4739284" y="2381199"/>
            <a:ext cx="32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0         1         2          3         4     5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932197-26E9-0B5B-9482-66C9FDD4F945}"/>
              </a:ext>
            </a:extLst>
          </p:cNvPr>
          <p:cNvSpPr txBox="1"/>
          <p:nvPr/>
        </p:nvSpPr>
        <p:spPr>
          <a:xfrm>
            <a:off x="4739284" y="2827335"/>
            <a:ext cx="326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       -4        -3        -2        -1     :</a:t>
            </a:r>
          </a:p>
        </p:txBody>
      </p:sp>
    </p:spTree>
    <p:extLst>
      <p:ext uri="{BB962C8B-B14F-4D97-AF65-F5344CB8AC3E}">
        <p14:creationId xmlns:p14="http://schemas.microsoft.com/office/powerpoint/2010/main" val="1927661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35E94-CC33-3C6E-0F64-7FB88797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02374-1D33-D17A-1860-63E34C6C72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C48B2-A51B-8898-926F-489A94CA2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Operations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896FEA-57BC-45BE-09FB-F0B99DDD23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870589"/>
              </p:ext>
            </p:extLst>
          </p:nvPr>
        </p:nvGraphicFramePr>
        <p:xfrm>
          <a:off x="418607" y="1503770"/>
          <a:ext cx="11354785" cy="434423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48305">
                  <a:extLst>
                    <a:ext uri="{9D8B030D-6E8A-4147-A177-3AD203B41FA5}">
                      <a16:colId xmlns:a16="http://schemas.microsoft.com/office/drawing/2014/main" val="1481291897"/>
                    </a:ext>
                  </a:extLst>
                </a:gridCol>
                <a:gridCol w="3381359">
                  <a:extLst>
                    <a:ext uri="{9D8B030D-6E8A-4147-A177-3AD203B41FA5}">
                      <a16:colId xmlns:a16="http://schemas.microsoft.com/office/drawing/2014/main" val="1712121073"/>
                    </a:ext>
                  </a:extLst>
                </a:gridCol>
                <a:gridCol w="2852929">
                  <a:extLst>
                    <a:ext uri="{9D8B030D-6E8A-4147-A177-3AD203B41FA5}">
                      <a16:colId xmlns:a16="http://schemas.microsoft.com/office/drawing/2014/main" val="1251369633"/>
                    </a:ext>
                  </a:extLst>
                </a:gridCol>
                <a:gridCol w="2172192">
                  <a:extLst>
                    <a:ext uri="{9D8B030D-6E8A-4147-A177-3AD203B41FA5}">
                      <a16:colId xmlns:a16="http://schemas.microsoft.com/office/drawing/2014/main" val="3331103403"/>
                    </a:ext>
                  </a:extLst>
                </a:gridCol>
              </a:tblGrid>
              <a:tr h="51816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List Operation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064066"/>
                  </a:ext>
                </a:extLst>
              </a:tr>
              <a:tr h="382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Creates a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5646711"/>
                  </a:ext>
                </a:extLst>
              </a:tr>
              <a:tr h="545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list(iterable)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Creates a list from an iterable.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list('123’)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495105"/>
                  </a:ext>
                </a:extLst>
              </a:tr>
              <a:tr h="545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[index]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Get an element from a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2213833"/>
                  </a:ext>
                </a:extLst>
              </a:tr>
              <a:tr h="545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start:end:stride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Get a new list containing elements from another list’s elements.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[1:2])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7265763"/>
                  </a:ext>
                </a:extLst>
              </a:tr>
              <a:tr h="5457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Change the value of the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baseline="30000" dirty="0" err="1"/>
                        <a:t>th</a:t>
                      </a:r>
                      <a:r>
                        <a:rPr lang="en-US" sz="1400" dirty="0"/>
                        <a:t> element.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 = 4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8216774"/>
                  </a:ext>
                </a:extLst>
              </a:tr>
              <a:tr h="545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my_list.index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Return index of first item in list with value 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[5, 8, 14]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my_list.index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(14))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5524296"/>
                  </a:ext>
                </a:extLst>
              </a:tr>
              <a:tr h="5457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my_list.count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Count the number of times value x is in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3, 2, 2, 8]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my_list.count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0863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883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BE0CBC-EAB4-83FB-06E0-D484EBBF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List Elements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4E389C-6ABF-D933-604F-E80C3FF4E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468975"/>
              </p:ext>
            </p:extLst>
          </p:nvPr>
        </p:nvGraphicFramePr>
        <p:xfrm>
          <a:off x="609600" y="1878841"/>
          <a:ext cx="10972800" cy="32004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79071">
                  <a:extLst>
                    <a:ext uri="{9D8B030D-6E8A-4147-A177-3AD203B41FA5}">
                      <a16:colId xmlns:a16="http://schemas.microsoft.com/office/drawing/2014/main" val="862892025"/>
                    </a:ext>
                  </a:extLst>
                </a:gridCol>
                <a:gridCol w="3816167">
                  <a:extLst>
                    <a:ext uri="{9D8B030D-6E8A-4147-A177-3AD203B41FA5}">
                      <a16:colId xmlns:a16="http://schemas.microsoft.com/office/drawing/2014/main" val="2843521347"/>
                    </a:ext>
                  </a:extLst>
                </a:gridCol>
                <a:gridCol w="3150421">
                  <a:extLst>
                    <a:ext uri="{9D8B030D-6E8A-4147-A177-3AD203B41FA5}">
                      <a16:colId xmlns:a16="http://schemas.microsoft.com/office/drawing/2014/main" val="2172562283"/>
                    </a:ext>
                  </a:extLst>
                </a:gridCol>
                <a:gridCol w="1727141">
                  <a:extLst>
                    <a:ext uri="{9D8B030D-6E8A-4147-A177-3AD203B41FA5}">
                      <a16:colId xmlns:a16="http://schemas.microsoft.com/office/drawing/2014/main" val="2968232662"/>
                    </a:ext>
                  </a:extLst>
                </a:gridCol>
              </a:tblGrid>
              <a:tr h="563377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Adding Elements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8074355"/>
                  </a:ext>
                </a:extLst>
              </a:tr>
              <a:tr h="563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list.append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Add an element to the end of the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[5, 6]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my_list.append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6, 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793455"/>
                  </a:ext>
                </a:extLst>
              </a:tr>
              <a:tr h="8495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list.extend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([x]) </a:t>
                      </a:r>
                    </a:p>
                    <a:p>
                      <a:pPr algn="ctr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list.extend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Add all items in [x] or list2 to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 = [1,2]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l1.extend([3])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 = [4,5]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l1.extend(l2)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4007034"/>
                  </a:ext>
                </a:extLst>
              </a:tr>
              <a:tr h="563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list.insert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i,x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Insert x into list before position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[3, 4]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my_list.insert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(1, 1.8)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1.8, 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778693"/>
                  </a:ext>
                </a:extLst>
              </a:tr>
              <a:tr h="6607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 + my_list2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Get a new list with elements from one list added to the end of the other.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my_list2 = [3]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my_list2)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114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454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6D59-C00D-E677-E1F9-1FD07B928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List Elements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C2BA999B-26CB-FB15-F308-80B6AFA177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58060996"/>
              </p:ext>
            </p:extLst>
          </p:nvPr>
        </p:nvGraphicFramePr>
        <p:xfrm>
          <a:off x="604167" y="1815608"/>
          <a:ext cx="10983665" cy="322678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77185">
                  <a:extLst>
                    <a:ext uri="{9D8B030D-6E8A-4147-A177-3AD203B41FA5}">
                      <a16:colId xmlns:a16="http://schemas.microsoft.com/office/drawing/2014/main" val="154475070"/>
                    </a:ext>
                  </a:extLst>
                </a:gridCol>
                <a:gridCol w="3690077">
                  <a:extLst>
                    <a:ext uri="{9D8B030D-6E8A-4147-A177-3AD203B41FA5}">
                      <a16:colId xmlns:a16="http://schemas.microsoft.com/office/drawing/2014/main" val="3250235374"/>
                    </a:ext>
                  </a:extLst>
                </a:gridCol>
                <a:gridCol w="3046328">
                  <a:extLst>
                    <a:ext uri="{9D8B030D-6E8A-4147-A177-3AD203B41FA5}">
                      <a16:colId xmlns:a16="http://schemas.microsoft.com/office/drawing/2014/main" val="3862085156"/>
                    </a:ext>
                  </a:extLst>
                </a:gridCol>
                <a:gridCol w="1670075">
                  <a:extLst>
                    <a:ext uri="{9D8B030D-6E8A-4147-A177-3AD203B41FA5}">
                      <a16:colId xmlns:a16="http://schemas.microsoft.com/office/drawing/2014/main" val="1348993520"/>
                    </a:ext>
                  </a:extLst>
                </a:gridCol>
              </a:tblGrid>
              <a:tr h="571750">
                <a:tc grid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Removing Elements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solidFill>
                          <a:srgbClr val="2F02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>
                        <a:buNone/>
                      </a:pP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596285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my_list.remove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Remove first item from list with value 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[5, 8, 14]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my_list.remove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14]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878169"/>
                  </a:ext>
                </a:extLst>
              </a:tr>
              <a:tr h="85200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my_list.pop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my_list.pop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Remove and returns item from list at position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. </a:t>
                      </a:r>
                    </a:p>
                    <a:p>
                      <a:pPr>
                        <a:buNone/>
                      </a:pPr>
                      <a:endParaRPr lang="en-US" sz="1400" dirty="0"/>
                    </a:p>
                    <a:p>
                      <a:pPr>
                        <a:buNone/>
                      </a:pPr>
                      <a:r>
                        <a:rPr lang="en-US" sz="1400" dirty="0"/>
                        <a:t>Remove and returns last item in the list.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[5, 8, 14]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my_list.pop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14]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</a:t>
                      </a: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057328"/>
                  </a:ext>
                </a:extLst>
              </a:tr>
              <a:tr h="502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Delete an element from a list at position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</a:t>
                      </a:r>
                    </a:p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404781"/>
                  </a:ext>
                </a:extLst>
              </a:tr>
              <a:tr h="6143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my_list.clear</a:t>
                      </a:r>
                      <a:r>
                        <a:rPr lang="en-US" sz="14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Creates an empty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[1, 2, 3]</a:t>
                      </a:r>
                    </a:p>
                    <a:p>
                      <a:pPr>
                        <a:buNone/>
                      </a:pPr>
                      <a:r>
                        <a:rPr lang="en-US" sz="1200" dirty="0" err="1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my_list.clear</a:t>
                      </a:r>
                      <a:r>
                        <a:rPr lang="en-US" sz="1200" dirty="0">
                          <a:solidFill>
                            <a:srgbClr val="2F02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025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088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66a02ee-ea15-43d9-a183-617144e592a4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2B4CFB1DABA4CBDFE28A427A3C1B8" ma:contentTypeVersion="18" ma:contentTypeDescription="Create a new document." ma:contentTypeScope="" ma:versionID="106ae2ed71f08b34c4dbcfebfd94a3b6">
  <xsd:schema xmlns:xsd="http://www.w3.org/2001/XMLSchema" xmlns:xs="http://www.w3.org/2001/XMLSchema" xmlns:p="http://schemas.microsoft.com/office/2006/metadata/properties" xmlns:ns3="166a02ee-ea15-43d9-a183-617144e592a4" xmlns:ns4="ead25e7e-21cf-4e32-be58-492f534b651f" targetNamespace="http://schemas.microsoft.com/office/2006/metadata/properties" ma:root="true" ma:fieldsID="af2cc2e7193d5a29ffe68bf66dafa845" ns3:_="" ns4:_="">
    <xsd:import namespace="166a02ee-ea15-43d9-a183-617144e592a4"/>
    <xsd:import namespace="ead25e7e-21cf-4e32-be58-492f534b651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6a02ee-ea15-43d9-a183-617144e592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d25e7e-21cf-4e32-be58-492f534b651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D36917F-55AC-4635-8BDD-8EE02D098130}">
  <ds:schemaRefs>
    <ds:schemaRef ds:uri="http://schemas.microsoft.com/office/2006/documentManagement/types"/>
    <ds:schemaRef ds:uri="http://purl.org/dc/terms/"/>
    <ds:schemaRef ds:uri="http://purl.org/dc/elements/1.1/"/>
    <ds:schemaRef ds:uri="http://purl.org/dc/dcmitype/"/>
    <ds:schemaRef ds:uri="http://schemas.openxmlformats.org/package/2006/metadata/core-properties"/>
    <ds:schemaRef ds:uri="ead25e7e-21cf-4e32-be58-492f534b651f"/>
    <ds:schemaRef ds:uri="166a02ee-ea15-43d9-a183-617144e592a4"/>
    <ds:schemaRef ds:uri="http://www.w3.org/XML/1998/namespace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EF4A92C-9EEB-4B85-BB39-A7E7D45FC2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6a02ee-ea15-43d9-a183-617144e592a4"/>
    <ds:schemaRef ds:uri="ead25e7e-21cf-4e32-be58-492f534b65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320B74F-D998-4AAC-BF01-E213F278409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f4b8a2-ad4f-41b5-9a91-284d2cc38f56}" enabled="1" method="Privilege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18153</TotalTime>
  <Words>3257</Words>
  <Application>Microsoft Macintosh PowerPoint</Application>
  <PresentationFormat>Widescreen</PresentationFormat>
  <Paragraphs>523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Aptos</vt:lpstr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CSCE 1035 – Computer Programming I</vt:lpstr>
      <vt:lpstr>Lists</vt:lpstr>
      <vt:lpstr>List Overview</vt:lpstr>
      <vt:lpstr>List Basics</vt:lpstr>
      <vt:lpstr>Accessing List Elements</vt:lpstr>
      <vt:lpstr>List Methods</vt:lpstr>
      <vt:lpstr>Basic List Operations</vt:lpstr>
      <vt:lpstr>Adding List Elements</vt:lpstr>
      <vt:lpstr>Removing List Elements</vt:lpstr>
      <vt:lpstr>Modifying List Elements</vt:lpstr>
      <vt:lpstr>Additional List Operations</vt:lpstr>
      <vt:lpstr>List Iteration</vt:lpstr>
      <vt:lpstr>List Iteration</vt:lpstr>
      <vt:lpstr>List Nesting</vt:lpstr>
      <vt:lpstr>List Nesting</vt:lpstr>
      <vt:lpstr>List Nesting</vt:lpstr>
      <vt:lpstr>List Nesting</vt:lpstr>
      <vt:lpstr>List Nesting</vt:lpstr>
      <vt:lpstr>List Nesting</vt:lpstr>
      <vt:lpstr>2D Nested List Exercise</vt:lpstr>
      <vt:lpstr>List Slicing</vt:lpstr>
      <vt:lpstr>List Slicing</vt:lpstr>
      <vt:lpstr>List Slicing Operations</vt:lpstr>
      <vt:lpstr>List Comprehensions</vt:lpstr>
      <vt:lpstr>List Comprehension</vt:lpstr>
      <vt:lpstr>List Comprehension</vt:lpstr>
      <vt:lpstr>List Comprehension</vt:lpstr>
      <vt:lpstr>List Comprehensions</vt:lpstr>
      <vt:lpstr>Conditional List Comprehension</vt:lpstr>
      <vt:lpstr>Nested List Comprehension</vt:lpstr>
      <vt:lpstr>Sorting List</vt:lpstr>
      <vt:lpstr>Sorting Lists</vt:lpstr>
      <vt:lpstr>Command-Line Arguments</vt:lpstr>
      <vt:lpstr>Command-Line Arguments</vt:lpstr>
      <vt:lpstr>Dictionaries</vt:lpstr>
      <vt:lpstr>Dictionary</vt:lpstr>
      <vt:lpstr>Dictionaries</vt:lpstr>
      <vt:lpstr>Dictionary Methods</vt:lpstr>
      <vt:lpstr>Iteration over Dictionary</vt:lpstr>
      <vt:lpstr>Dictionary Iteration</vt:lpstr>
      <vt:lpstr>Dictionary Nesting</vt:lpstr>
      <vt:lpstr>Dictionary Nesting</vt:lpstr>
      <vt:lpstr>Dictionary Exercise</vt:lpstr>
      <vt:lpstr>Dictionary Exercise: Soccer Team Roster</vt:lpstr>
      <vt:lpstr>Dictionary Exercise: Soccer Team Roster</vt:lpstr>
      <vt:lpstr>Dictionary Exercise: Soccer Team Roster</vt:lpstr>
      <vt:lpstr>Dictionary Exercise: Soccer Team Roster</vt:lpstr>
      <vt:lpstr>Dictionary Exercise: Soccer Team Roster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Carrillo, Dominic</dc:creator>
  <cp:lastModifiedBy>Carrillo, Dominic</cp:lastModifiedBy>
  <cp:revision>23</cp:revision>
  <dcterms:created xsi:type="dcterms:W3CDTF">2023-04-18T15:14:21Z</dcterms:created>
  <dcterms:modified xsi:type="dcterms:W3CDTF">2025-10-20T02:56:20Z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0x010100A892B4CFB1DABA4CBDFE28A427A3C1B8</vt:lpwstr>
  </property>
</Properties>
</file>