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90" r:id="rId5"/>
    <p:sldId id="1318" r:id="rId6"/>
    <p:sldId id="1322" r:id="rId7"/>
    <p:sldId id="1320" r:id="rId8"/>
    <p:sldId id="1323" r:id="rId9"/>
    <p:sldId id="1324" r:id="rId10"/>
    <p:sldId id="1325" r:id="rId11"/>
    <p:sldId id="1326" r:id="rId12"/>
    <p:sldId id="1328" r:id="rId13"/>
    <p:sldId id="1329" r:id="rId14"/>
    <p:sldId id="1327" r:id="rId15"/>
    <p:sldId id="1330" r:id="rId16"/>
    <p:sldId id="1331" r:id="rId17"/>
    <p:sldId id="1290" r:id="rId18"/>
    <p:sldId id="1332" r:id="rId19"/>
    <p:sldId id="1334" r:id="rId20"/>
    <p:sldId id="1333" r:id="rId21"/>
    <p:sldId id="1335" r:id="rId22"/>
    <p:sldId id="1337" r:id="rId23"/>
    <p:sldId id="1338" r:id="rId24"/>
    <p:sldId id="1339" r:id="rId25"/>
    <p:sldId id="1340" r:id="rId26"/>
    <p:sldId id="1341" r:id="rId27"/>
    <p:sldId id="1343" r:id="rId28"/>
    <p:sldId id="1342" r:id="rId29"/>
    <p:sldId id="1344" r:id="rId30"/>
    <p:sldId id="1345" r:id="rId31"/>
    <p:sldId id="1347" r:id="rId32"/>
    <p:sldId id="1348" r:id="rId33"/>
    <p:sldId id="1349" r:id="rId34"/>
    <p:sldId id="1351" r:id="rId35"/>
    <p:sldId id="1346" r:id="rId36"/>
    <p:sldId id="1350" r:id="rId37"/>
    <p:sldId id="1352" r:id="rId38"/>
    <p:sldId id="1353" r:id="rId39"/>
    <p:sldId id="1354" r:id="rId40"/>
    <p:sldId id="1355" r:id="rId41"/>
    <p:sldId id="1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EDAA10-F44C-0B4D-AA2A-D405289395C2}">
          <p14:sldIdLst>
            <p14:sldId id="290"/>
            <p14:sldId id="1318"/>
            <p14:sldId id="1322"/>
            <p14:sldId id="1320"/>
            <p14:sldId id="1323"/>
            <p14:sldId id="1324"/>
            <p14:sldId id="1325"/>
            <p14:sldId id="1326"/>
            <p14:sldId id="1328"/>
            <p14:sldId id="1329"/>
            <p14:sldId id="1327"/>
            <p14:sldId id="1330"/>
            <p14:sldId id="1331"/>
            <p14:sldId id="1290"/>
            <p14:sldId id="1332"/>
            <p14:sldId id="1334"/>
            <p14:sldId id="1333"/>
            <p14:sldId id="1335"/>
            <p14:sldId id="1337"/>
            <p14:sldId id="1338"/>
            <p14:sldId id="1339"/>
            <p14:sldId id="1340"/>
            <p14:sldId id="1341"/>
            <p14:sldId id="1343"/>
            <p14:sldId id="1342"/>
            <p14:sldId id="1344"/>
            <p14:sldId id="1345"/>
            <p14:sldId id="1347"/>
            <p14:sldId id="1348"/>
            <p14:sldId id="1349"/>
            <p14:sldId id="1351"/>
            <p14:sldId id="1346"/>
            <p14:sldId id="1350"/>
            <p14:sldId id="1352"/>
            <p14:sldId id="1353"/>
            <p14:sldId id="1354"/>
            <p14:sldId id="1355"/>
            <p14:sldId id="1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2F0"/>
    <a:srgbClr val="017B3B"/>
    <a:srgbClr val="00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A1C2D-7434-EC42-80B1-4DFDD9BD47B8}" v="389" dt="2025-10-21T16:04:11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4" autoAdjust="0"/>
    <p:restoredTop sz="95829"/>
  </p:normalViewPr>
  <p:slideViewPr>
    <p:cSldViewPr snapToGrid="0">
      <p:cViewPr varScale="1">
        <p:scale>
          <a:sx n="137" d="100"/>
          <a:sy n="137" d="100"/>
        </p:scale>
        <p:origin x="224" y="320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illo, Dominic" userId="6ed2a38d-63f6-43c9-9169-2b535d273e11" providerId="ADAL" clId="{2893067E-94FD-5AE6-A762-E83064E26916}"/>
    <pc:docChg chg="undo custSel addSld delSld modSld sldOrd addSection delSection modSection">
      <pc:chgData name="Carrillo, Dominic" userId="6ed2a38d-63f6-43c9-9169-2b535d273e11" providerId="ADAL" clId="{2893067E-94FD-5AE6-A762-E83064E26916}" dt="2025-10-27T22:19:35.256" v="8605" actId="2696"/>
      <pc:docMkLst>
        <pc:docMk/>
      </pc:docMkLst>
      <pc:sldChg chg="modSp mod">
        <pc:chgData name="Carrillo, Dominic" userId="6ed2a38d-63f6-43c9-9169-2b535d273e11" providerId="ADAL" clId="{2893067E-94FD-5AE6-A762-E83064E26916}" dt="2025-10-20T03:01:15.279" v="10" actId="20577"/>
        <pc:sldMkLst>
          <pc:docMk/>
          <pc:sldMk cId="16046404" sldId="290"/>
        </pc:sldMkLst>
        <pc:spChg chg="mod">
          <ac:chgData name="Carrillo, Dominic" userId="6ed2a38d-63f6-43c9-9169-2b535d273e11" providerId="ADAL" clId="{2893067E-94FD-5AE6-A762-E83064E26916}" dt="2025-10-20T03:01:15.279" v="10" actId="20577"/>
          <ac:spMkLst>
            <pc:docMk/>
            <pc:sldMk cId="16046404" sldId="290"/>
            <ac:spMk id="3" creationId="{D14B9569-7CE4-0C2E-1A47-B1147E6139E9}"/>
          </ac:spMkLst>
        </pc:spChg>
      </pc:sldChg>
      <pc:sldChg chg="addSp delSp modSp add mod modShow chgLayout">
        <pc:chgData name="Carrillo, Dominic" userId="6ed2a38d-63f6-43c9-9169-2b535d273e11" providerId="ADAL" clId="{2893067E-94FD-5AE6-A762-E83064E26916}" dt="2025-10-21T15:52:34.310" v="7405" actId="207"/>
        <pc:sldMkLst>
          <pc:docMk/>
          <pc:sldMk cId="1792219675" sldId="1290"/>
        </pc:sldMkLst>
        <pc:spChg chg="mod ord">
          <ac:chgData name="Carrillo, Dominic" userId="6ed2a38d-63f6-43c9-9169-2b535d273e11" providerId="ADAL" clId="{2893067E-94FD-5AE6-A762-E83064E26916}" dt="2025-10-21T15:04:11.987" v="6550" actId="700"/>
          <ac:spMkLst>
            <pc:docMk/>
            <pc:sldMk cId="1792219675" sldId="1290"/>
            <ac:spMk id="2" creationId="{DF38C9F7-A1B3-4D6B-9333-31450A87F366}"/>
          </ac:spMkLst>
        </pc:spChg>
        <pc:spChg chg="add mod ord">
          <ac:chgData name="Carrillo, Dominic" userId="6ed2a38d-63f6-43c9-9169-2b535d273e11" providerId="ADAL" clId="{2893067E-94FD-5AE6-A762-E83064E26916}" dt="2025-10-21T15:52:34.310" v="7405" actId="207"/>
          <ac:spMkLst>
            <pc:docMk/>
            <pc:sldMk cId="1792219675" sldId="1290"/>
            <ac:spMk id="3" creationId="{29033FFE-02C2-C224-E820-60332B30F8EA}"/>
          </ac:spMkLst>
        </pc:spChg>
        <pc:picChg chg="add mod modCrop">
          <ac:chgData name="Carrillo, Dominic" userId="6ed2a38d-63f6-43c9-9169-2b535d273e11" providerId="ADAL" clId="{2893067E-94FD-5AE6-A762-E83064E26916}" dt="2025-10-21T15:48:48.023" v="7362" actId="1076"/>
          <ac:picMkLst>
            <pc:docMk/>
            <pc:sldMk cId="1792219675" sldId="1290"/>
            <ac:picMk id="7" creationId="{282E4B7C-D70C-EEE9-5DA4-5A2701466E86}"/>
          </ac:picMkLst>
        </pc:picChg>
        <pc:picChg chg="add mod">
          <ac:chgData name="Carrillo, Dominic" userId="6ed2a38d-63f6-43c9-9169-2b535d273e11" providerId="ADAL" clId="{2893067E-94FD-5AE6-A762-E83064E26916}" dt="2025-10-21T15:50:59.495" v="7364" actId="1035"/>
          <ac:picMkLst>
            <pc:docMk/>
            <pc:sldMk cId="1792219675" sldId="1290"/>
            <ac:picMk id="13" creationId="{8E0D0573-5031-5CAE-07DB-B27004E6CB36}"/>
          </ac:picMkLst>
        </pc:picChg>
        <pc:picChg chg="add mod">
          <ac:chgData name="Carrillo, Dominic" userId="6ed2a38d-63f6-43c9-9169-2b535d273e11" providerId="ADAL" clId="{2893067E-94FD-5AE6-A762-E83064E26916}" dt="2025-10-21T15:48:09.489" v="7321" actId="1076"/>
          <ac:picMkLst>
            <pc:docMk/>
            <pc:sldMk cId="1792219675" sldId="1290"/>
            <ac:picMk id="14" creationId="{57D9C974-C3AF-03E2-34A6-C05DA5222B33}"/>
          </ac:picMkLst>
        </pc:picChg>
      </pc:sldChg>
      <pc:sldChg chg="addSp delSp modSp add mod modShow chgLayout">
        <pc:chgData name="Carrillo, Dominic" userId="6ed2a38d-63f6-43c9-9169-2b535d273e11" providerId="ADAL" clId="{2893067E-94FD-5AE6-A762-E83064E26916}" dt="2025-10-21T16:03:55.230" v="8535" actId="729"/>
        <pc:sldMkLst>
          <pc:docMk/>
          <pc:sldMk cId="3675414330" sldId="1292"/>
        </pc:sldMkLst>
        <pc:spChg chg="mod ord">
          <ac:chgData name="Carrillo, Dominic" userId="6ed2a38d-63f6-43c9-9169-2b535d273e11" providerId="ADAL" clId="{2893067E-94FD-5AE6-A762-E83064E26916}" dt="2025-10-21T15:51:31.534" v="7373" actId="20577"/>
          <ac:spMkLst>
            <pc:docMk/>
            <pc:sldMk cId="3675414330" sldId="1292"/>
            <ac:spMk id="2" creationId="{2C85A7B1-DD1E-4DE9-8E8A-A1F8F81B6EE4}"/>
          </ac:spMkLst>
        </pc:spChg>
        <pc:spChg chg="add mod ord">
          <ac:chgData name="Carrillo, Dominic" userId="6ed2a38d-63f6-43c9-9169-2b535d273e11" providerId="ADAL" clId="{2893067E-94FD-5AE6-A762-E83064E26916}" dt="2025-10-21T16:03:27.255" v="8533" actId="14100"/>
          <ac:spMkLst>
            <pc:docMk/>
            <pc:sldMk cId="3675414330" sldId="1292"/>
            <ac:spMk id="3" creationId="{676AD4D8-3F5F-BF6C-50DC-F074F354AE95}"/>
          </ac:spMkLst>
        </pc:spChg>
        <pc:spChg chg="add mod">
          <ac:chgData name="Carrillo, Dominic" userId="6ed2a38d-63f6-43c9-9169-2b535d273e11" providerId="ADAL" clId="{2893067E-94FD-5AE6-A762-E83064E26916}" dt="2025-10-21T16:03:40.079" v="8534" actId="1076"/>
          <ac:spMkLst>
            <pc:docMk/>
            <pc:sldMk cId="3675414330" sldId="1292"/>
            <ac:spMk id="4" creationId="{861E411F-56A9-7A1A-C1A9-84FBA1451F32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20T03:01:36.785" v="53" actId="20577"/>
        <pc:sldMkLst>
          <pc:docMk/>
          <pc:sldMk cId="120866553" sldId="1318"/>
        </pc:sldMkLst>
        <pc:spChg chg="add mod ord">
          <ac:chgData name="Carrillo, Dominic" userId="6ed2a38d-63f6-43c9-9169-2b535d273e11" providerId="ADAL" clId="{2893067E-94FD-5AE6-A762-E83064E26916}" dt="2025-10-20T03:01:36.785" v="53" actId="20577"/>
          <ac:spMkLst>
            <pc:docMk/>
            <pc:sldMk cId="120866553" sldId="1318"/>
            <ac:spMk id="4" creationId="{B06724D2-207D-5615-07F7-A08E10ACFFAA}"/>
          </ac:spMkLst>
        </pc:spChg>
        <pc:spChg chg="add mod ord">
          <ac:chgData name="Carrillo, Dominic" userId="6ed2a38d-63f6-43c9-9169-2b535d273e11" providerId="ADAL" clId="{2893067E-94FD-5AE6-A762-E83064E26916}" dt="2025-10-20T03:01:24.905" v="13" actId="700"/>
          <ac:spMkLst>
            <pc:docMk/>
            <pc:sldMk cId="120866553" sldId="1318"/>
            <ac:spMk id="5" creationId="{E12B4CBB-9691-44C3-EFFF-08C8B45F00B5}"/>
          </ac:spMkLst>
        </pc:spChg>
      </pc:sldChg>
      <pc:sldChg chg="addSp delSp modSp new mod">
        <pc:chgData name="Carrillo, Dominic" userId="6ed2a38d-63f6-43c9-9169-2b535d273e11" providerId="ADAL" clId="{2893067E-94FD-5AE6-A762-E83064E26916}" dt="2025-10-20T19:16:24.235" v="2573" actId="120"/>
        <pc:sldMkLst>
          <pc:docMk/>
          <pc:sldMk cId="1797038251" sldId="1320"/>
        </pc:sldMkLst>
        <pc:spChg chg="mod">
          <ac:chgData name="Carrillo, Dominic" userId="6ed2a38d-63f6-43c9-9169-2b535d273e11" providerId="ADAL" clId="{2893067E-94FD-5AE6-A762-E83064E26916}" dt="2025-10-20T18:39:19.922" v="843" actId="20577"/>
          <ac:spMkLst>
            <pc:docMk/>
            <pc:sldMk cId="1797038251" sldId="1320"/>
            <ac:spMk id="2" creationId="{F02C6941-C52F-9949-E1C8-E2899C97D66F}"/>
          </ac:spMkLst>
        </pc:spChg>
        <pc:spChg chg="mod">
          <ac:chgData name="Carrillo, Dominic" userId="6ed2a38d-63f6-43c9-9169-2b535d273e11" providerId="ADAL" clId="{2893067E-94FD-5AE6-A762-E83064E26916}" dt="2025-10-20T19:16:24.235" v="2573" actId="120"/>
          <ac:spMkLst>
            <pc:docMk/>
            <pc:sldMk cId="1797038251" sldId="1320"/>
            <ac:spMk id="3" creationId="{C891E48A-B288-F90A-2369-805155882E7D}"/>
          </ac:spMkLst>
        </pc:spChg>
        <pc:graphicFrameChg chg="add del mod modGraphic">
          <ac:chgData name="Carrillo, Dominic" userId="6ed2a38d-63f6-43c9-9169-2b535d273e11" providerId="ADAL" clId="{2893067E-94FD-5AE6-A762-E83064E26916}" dt="2025-10-20T18:42:12.272" v="1143" actId="122"/>
          <ac:graphicFrameMkLst>
            <pc:docMk/>
            <pc:sldMk cId="1797038251" sldId="1320"/>
            <ac:graphicFrameMk id="4" creationId="{AF979169-7DC8-14ED-EE74-56F1A5EB2BA3}"/>
          </ac:graphicFrameMkLst>
        </pc:graphicFrameChg>
      </pc:sldChg>
      <pc:sldChg chg="addSp delSp modSp new mod modClrScheme chgLayout">
        <pc:chgData name="Carrillo, Dominic" userId="6ed2a38d-63f6-43c9-9169-2b535d273e11" providerId="ADAL" clId="{2893067E-94FD-5AE6-A762-E83064E26916}" dt="2025-10-20T19:16:26.407" v="2574" actId="120"/>
        <pc:sldMkLst>
          <pc:docMk/>
          <pc:sldMk cId="1870905718" sldId="1322"/>
        </pc:sldMkLst>
        <pc:spChg chg="add mod ord">
          <ac:chgData name="Carrillo, Dominic" userId="6ed2a38d-63f6-43c9-9169-2b535d273e11" providerId="ADAL" clId="{2893067E-94FD-5AE6-A762-E83064E26916}" dt="2025-10-20T18:33:53.975" v="203" actId="20577"/>
          <ac:spMkLst>
            <pc:docMk/>
            <pc:sldMk cId="1870905718" sldId="1322"/>
            <ac:spMk id="4" creationId="{F138C41B-09CC-937B-5634-0CA71D046F7F}"/>
          </ac:spMkLst>
        </pc:spChg>
        <pc:spChg chg="add mod ord">
          <ac:chgData name="Carrillo, Dominic" userId="6ed2a38d-63f6-43c9-9169-2b535d273e11" providerId="ADAL" clId="{2893067E-94FD-5AE6-A762-E83064E26916}" dt="2025-10-20T19:16:26.407" v="2574" actId="120"/>
          <ac:spMkLst>
            <pc:docMk/>
            <pc:sldMk cId="1870905718" sldId="1322"/>
            <ac:spMk id="5" creationId="{BA674600-1014-8FEC-8541-D1821030BFF2}"/>
          </ac:spMkLst>
        </pc:spChg>
      </pc:sldChg>
      <pc:sldChg chg="addSp delSp modSp new mod modAnim">
        <pc:chgData name="Carrillo, Dominic" userId="6ed2a38d-63f6-43c9-9169-2b535d273e11" providerId="ADAL" clId="{2893067E-94FD-5AE6-A762-E83064E26916}" dt="2025-10-20T19:16:21.395" v="2572" actId="120"/>
        <pc:sldMkLst>
          <pc:docMk/>
          <pc:sldMk cId="2089918275" sldId="1323"/>
        </pc:sldMkLst>
        <pc:spChg chg="mod">
          <ac:chgData name="Carrillo, Dominic" userId="6ed2a38d-63f6-43c9-9169-2b535d273e11" providerId="ADAL" clId="{2893067E-94FD-5AE6-A762-E83064E26916}" dt="2025-10-20T18:47:33.978" v="1570" actId="20577"/>
          <ac:spMkLst>
            <pc:docMk/>
            <pc:sldMk cId="2089918275" sldId="1323"/>
            <ac:spMk id="2" creationId="{F37F8756-4AB5-1849-A4D8-1F7539CF111D}"/>
          </ac:spMkLst>
        </pc:spChg>
        <pc:spChg chg="mod">
          <ac:chgData name="Carrillo, Dominic" userId="6ed2a38d-63f6-43c9-9169-2b535d273e11" providerId="ADAL" clId="{2893067E-94FD-5AE6-A762-E83064E26916}" dt="2025-10-20T19:16:21.395" v="2572" actId="120"/>
          <ac:spMkLst>
            <pc:docMk/>
            <pc:sldMk cId="2089918275" sldId="1323"/>
            <ac:spMk id="3" creationId="{C5C2147A-9F01-7B61-AE90-C9DEC5748A87}"/>
          </ac:spMkLst>
        </pc:spChg>
        <pc:spChg chg="add mod">
          <ac:chgData name="Carrillo, Dominic" userId="6ed2a38d-63f6-43c9-9169-2b535d273e11" providerId="ADAL" clId="{2893067E-94FD-5AE6-A762-E83064E26916}" dt="2025-10-20T18:50:28.862" v="1677" actId="1076"/>
          <ac:spMkLst>
            <pc:docMk/>
            <pc:sldMk cId="2089918275" sldId="1323"/>
            <ac:spMk id="5" creationId="{A8C124F8-3EA9-4842-4368-C52F856A515F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20T18:51:27.726" v="1692" actId="20577"/>
        <pc:sldMkLst>
          <pc:docMk/>
          <pc:sldMk cId="2694893644" sldId="1324"/>
        </pc:sldMkLst>
        <pc:spChg chg="add mod ord">
          <ac:chgData name="Carrillo, Dominic" userId="6ed2a38d-63f6-43c9-9169-2b535d273e11" providerId="ADAL" clId="{2893067E-94FD-5AE6-A762-E83064E26916}" dt="2025-10-20T18:51:27.726" v="1692" actId="20577"/>
          <ac:spMkLst>
            <pc:docMk/>
            <pc:sldMk cId="2694893644" sldId="1324"/>
            <ac:spMk id="4" creationId="{2FAD419D-2E35-CD2C-A625-822D46294024}"/>
          </ac:spMkLst>
        </pc:spChg>
        <pc:spChg chg="add mod ord">
          <ac:chgData name="Carrillo, Dominic" userId="6ed2a38d-63f6-43c9-9169-2b535d273e11" providerId="ADAL" clId="{2893067E-94FD-5AE6-A762-E83064E26916}" dt="2025-10-20T18:51:24.675" v="1681" actId="700"/>
          <ac:spMkLst>
            <pc:docMk/>
            <pc:sldMk cId="2694893644" sldId="1324"/>
            <ac:spMk id="5" creationId="{7DEFBE56-AB07-92D4-0BCD-E51EAC0D31A6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20T19:16:17.965" v="2571" actId="120"/>
        <pc:sldMkLst>
          <pc:docMk/>
          <pc:sldMk cId="1480363506" sldId="1325"/>
        </pc:sldMkLst>
        <pc:spChg chg="add mod ord">
          <ac:chgData name="Carrillo, Dominic" userId="6ed2a38d-63f6-43c9-9169-2b535d273e11" providerId="ADAL" clId="{2893067E-94FD-5AE6-A762-E83064E26916}" dt="2025-10-20T18:51:40.784" v="1713" actId="20577"/>
          <ac:spMkLst>
            <pc:docMk/>
            <pc:sldMk cId="1480363506" sldId="1325"/>
            <ac:spMk id="4" creationId="{AA20ED36-8CA7-1270-A98D-4964AC723B84}"/>
          </ac:spMkLst>
        </pc:spChg>
        <pc:spChg chg="add mod ord">
          <ac:chgData name="Carrillo, Dominic" userId="6ed2a38d-63f6-43c9-9169-2b535d273e11" providerId="ADAL" clId="{2893067E-94FD-5AE6-A762-E83064E26916}" dt="2025-10-20T19:16:17.965" v="2571" actId="120"/>
          <ac:spMkLst>
            <pc:docMk/>
            <pc:sldMk cId="1480363506" sldId="1325"/>
            <ac:spMk id="5" creationId="{1BF17FF8-E601-0568-E2E4-F7BFFE858E24}"/>
          </ac:spMkLst>
        </pc:spChg>
        <pc:spChg chg="add mod">
          <ac:chgData name="Carrillo, Dominic" userId="6ed2a38d-63f6-43c9-9169-2b535d273e11" providerId="ADAL" clId="{2893067E-94FD-5AE6-A762-E83064E26916}" dt="2025-10-20T19:00:18.598" v="1975"/>
          <ac:spMkLst>
            <pc:docMk/>
            <pc:sldMk cId="1480363506" sldId="1325"/>
            <ac:spMk id="26" creationId="{1EED9695-41FB-6CEB-9E04-68C08FC75E17}"/>
          </ac:spMkLst>
        </pc:spChg>
        <pc:spChg chg="add mod">
          <ac:chgData name="Carrillo, Dominic" userId="6ed2a38d-63f6-43c9-9169-2b535d273e11" providerId="ADAL" clId="{2893067E-94FD-5AE6-A762-E83064E26916}" dt="2025-10-20T19:00:32.655" v="1993" actId="1076"/>
          <ac:spMkLst>
            <pc:docMk/>
            <pc:sldMk cId="1480363506" sldId="1325"/>
            <ac:spMk id="31" creationId="{9B852C8E-BFD6-9DC6-4F17-1FC4F9523BBE}"/>
          </ac:spMkLst>
        </pc:spChg>
        <pc:spChg chg="add mod">
          <ac:chgData name="Carrillo, Dominic" userId="6ed2a38d-63f6-43c9-9169-2b535d273e11" providerId="ADAL" clId="{2893067E-94FD-5AE6-A762-E83064E26916}" dt="2025-10-20T19:00:49.281" v="1998" actId="20577"/>
          <ac:spMkLst>
            <pc:docMk/>
            <pc:sldMk cId="1480363506" sldId="1325"/>
            <ac:spMk id="32" creationId="{D6230E97-B2C5-E134-A871-2B078AAA6060}"/>
          </ac:spMkLst>
        </pc:spChg>
        <pc:spChg chg="add mod">
          <ac:chgData name="Carrillo, Dominic" userId="6ed2a38d-63f6-43c9-9169-2b535d273e11" providerId="ADAL" clId="{2893067E-94FD-5AE6-A762-E83064E26916}" dt="2025-10-20T19:00:58.435" v="2002" actId="20577"/>
          <ac:spMkLst>
            <pc:docMk/>
            <pc:sldMk cId="1480363506" sldId="1325"/>
            <ac:spMk id="33" creationId="{9BB2B01B-BEBF-B0EB-E477-605FE82B796B}"/>
          </ac:spMkLst>
        </pc:spChg>
        <pc:picChg chg="add mod">
          <ac:chgData name="Carrillo, Dominic" userId="6ed2a38d-63f6-43c9-9169-2b535d273e11" providerId="ADAL" clId="{2893067E-94FD-5AE6-A762-E83064E26916}" dt="2025-10-20T18:55:12.407" v="1922" actId="1076"/>
          <ac:picMkLst>
            <pc:docMk/>
            <pc:sldMk cId="1480363506" sldId="1325"/>
            <ac:picMk id="6" creationId="{E3D7CB98-613E-D0DE-84F4-49018B098825}"/>
          </ac:picMkLst>
        </pc:picChg>
        <pc:picChg chg="add mod">
          <ac:chgData name="Carrillo, Dominic" userId="6ed2a38d-63f6-43c9-9169-2b535d273e11" providerId="ADAL" clId="{2893067E-94FD-5AE6-A762-E83064E26916}" dt="2025-10-20T18:55:12.407" v="1922" actId="1076"/>
          <ac:picMkLst>
            <pc:docMk/>
            <pc:sldMk cId="1480363506" sldId="1325"/>
            <ac:picMk id="7" creationId="{70C48598-D5D8-4FCB-F723-38F809EAC9A8}"/>
          </ac:picMkLst>
        </pc:picChg>
        <pc:picChg chg="add mod">
          <ac:chgData name="Carrillo, Dominic" userId="6ed2a38d-63f6-43c9-9169-2b535d273e11" providerId="ADAL" clId="{2893067E-94FD-5AE6-A762-E83064E26916}" dt="2025-10-20T19:01:04.255" v="2004" actId="1076"/>
          <ac:picMkLst>
            <pc:docMk/>
            <pc:sldMk cId="1480363506" sldId="1325"/>
            <ac:picMk id="9" creationId="{10E51C21-2469-D45D-8906-F7D9EBDA516A}"/>
          </ac:picMkLst>
        </pc:picChg>
        <pc:picChg chg="add mod">
          <ac:chgData name="Carrillo, Dominic" userId="6ed2a38d-63f6-43c9-9169-2b535d273e11" providerId="ADAL" clId="{2893067E-94FD-5AE6-A762-E83064E26916}" dt="2025-10-20T19:00:35.543" v="1994" actId="1076"/>
          <ac:picMkLst>
            <pc:docMk/>
            <pc:sldMk cId="1480363506" sldId="1325"/>
            <ac:picMk id="10" creationId="{BAEC0D0F-9DFA-0B37-64E0-6C2EE50119D0}"/>
          </ac:picMkLst>
        </pc:picChg>
        <pc:picChg chg="add mod">
          <ac:chgData name="Carrillo, Dominic" userId="6ed2a38d-63f6-43c9-9169-2b535d273e11" providerId="ADAL" clId="{2893067E-94FD-5AE6-A762-E83064E26916}" dt="2025-10-20T18:59:29.575" v="1960" actId="1076"/>
          <ac:picMkLst>
            <pc:docMk/>
            <pc:sldMk cId="1480363506" sldId="1325"/>
            <ac:picMk id="11" creationId="{B156DB3D-AE47-16E2-1EEE-55F146F78F75}"/>
          </ac:picMkLst>
        </pc:picChg>
      </pc:sldChg>
      <pc:sldChg chg="addSp delSp modSp new mod modAnim">
        <pc:chgData name="Carrillo, Dominic" userId="6ed2a38d-63f6-43c9-9169-2b535d273e11" providerId="ADAL" clId="{2893067E-94FD-5AE6-A762-E83064E26916}" dt="2025-10-20T19:16:13.199" v="2570" actId="120"/>
        <pc:sldMkLst>
          <pc:docMk/>
          <pc:sldMk cId="1632121957" sldId="1326"/>
        </pc:sldMkLst>
        <pc:spChg chg="mod">
          <ac:chgData name="Carrillo, Dominic" userId="6ed2a38d-63f6-43c9-9169-2b535d273e11" providerId="ADAL" clId="{2893067E-94FD-5AE6-A762-E83064E26916}" dt="2025-10-20T19:02:40.290" v="2031" actId="20577"/>
          <ac:spMkLst>
            <pc:docMk/>
            <pc:sldMk cId="1632121957" sldId="1326"/>
            <ac:spMk id="2" creationId="{6BAEE64D-7287-ED6E-1410-F5BDC7223E88}"/>
          </ac:spMkLst>
        </pc:spChg>
        <pc:spChg chg="mod">
          <ac:chgData name="Carrillo, Dominic" userId="6ed2a38d-63f6-43c9-9169-2b535d273e11" providerId="ADAL" clId="{2893067E-94FD-5AE6-A762-E83064E26916}" dt="2025-10-20T19:16:13.199" v="2570" actId="120"/>
          <ac:spMkLst>
            <pc:docMk/>
            <pc:sldMk cId="1632121957" sldId="1326"/>
            <ac:spMk id="3" creationId="{84BDDFD8-BF6B-2157-8916-695A05E4AAC6}"/>
          </ac:spMkLst>
        </pc:spChg>
        <pc:spChg chg="add mod">
          <ac:chgData name="Carrillo, Dominic" userId="6ed2a38d-63f6-43c9-9169-2b535d273e11" providerId="ADAL" clId="{2893067E-94FD-5AE6-A762-E83064E26916}" dt="2025-10-20T19:05:54.461" v="2082" actId="1076"/>
          <ac:spMkLst>
            <pc:docMk/>
            <pc:sldMk cId="1632121957" sldId="1326"/>
            <ac:spMk id="7" creationId="{1987D695-FFBF-DE7C-E55A-69D1DE187985}"/>
          </ac:spMkLst>
        </pc:spChg>
        <pc:picChg chg="add mod">
          <ac:chgData name="Carrillo, Dominic" userId="6ed2a38d-63f6-43c9-9169-2b535d273e11" providerId="ADAL" clId="{2893067E-94FD-5AE6-A762-E83064E26916}" dt="2025-10-20T19:05:14.692" v="2079" actId="1076"/>
          <ac:picMkLst>
            <pc:docMk/>
            <pc:sldMk cId="1632121957" sldId="1326"/>
            <ac:picMk id="6" creationId="{747B8E5C-FFB6-56AC-FA99-25D46C580C9D}"/>
          </ac:picMkLst>
        </pc:picChg>
      </pc:sldChg>
      <pc:sldChg chg="addSp delSp modSp new mod delAnim modAnim">
        <pc:chgData name="Carrillo, Dominic" userId="6ed2a38d-63f6-43c9-9169-2b535d273e11" providerId="ADAL" clId="{2893067E-94FD-5AE6-A762-E83064E26916}" dt="2025-10-20T19:28:50.763" v="2753"/>
        <pc:sldMkLst>
          <pc:docMk/>
          <pc:sldMk cId="3469405556" sldId="1327"/>
        </pc:sldMkLst>
        <pc:spChg chg="mod">
          <ac:chgData name="Carrillo, Dominic" userId="6ed2a38d-63f6-43c9-9169-2b535d273e11" providerId="ADAL" clId="{2893067E-94FD-5AE6-A762-E83064E26916}" dt="2025-10-20T19:07:01.561" v="2149" actId="20577"/>
          <ac:spMkLst>
            <pc:docMk/>
            <pc:sldMk cId="3469405556" sldId="1327"/>
            <ac:spMk id="2" creationId="{408C8258-0F4B-5633-DE89-6B6379178851}"/>
          </ac:spMkLst>
        </pc:spChg>
        <pc:spChg chg="mod">
          <ac:chgData name="Carrillo, Dominic" userId="6ed2a38d-63f6-43c9-9169-2b535d273e11" providerId="ADAL" clId="{2893067E-94FD-5AE6-A762-E83064E26916}" dt="2025-10-20T19:28:29.871" v="2749" actId="20577"/>
          <ac:spMkLst>
            <pc:docMk/>
            <pc:sldMk cId="3469405556" sldId="1327"/>
            <ac:spMk id="3" creationId="{8C163A36-86D6-3499-64E5-0983F8DF8618}"/>
          </ac:spMkLst>
        </pc:spChg>
        <pc:spChg chg="add mod">
          <ac:chgData name="Carrillo, Dominic" userId="6ed2a38d-63f6-43c9-9169-2b535d273e11" providerId="ADAL" clId="{2893067E-94FD-5AE6-A762-E83064E26916}" dt="2025-10-20T19:26:44.368" v="2682" actId="1076"/>
          <ac:spMkLst>
            <pc:docMk/>
            <pc:sldMk cId="3469405556" sldId="1327"/>
            <ac:spMk id="7" creationId="{7CEDBBE5-3203-7EED-57C8-01B60ABE9756}"/>
          </ac:spMkLst>
        </pc:spChg>
        <pc:spChg chg="add mod">
          <ac:chgData name="Carrillo, Dominic" userId="6ed2a38d-63f6-43c9-9169-2b535d273e11" providerId="ADAL" clId="{2893067E-94FD-5AE6-A762-E83064E26916}" dt="2025-10-20T19:28:44.763" v="2752" actId="1076"/>
          <ac:spMkLst>
            <pc:docMk/>
            <pc:sldMk cId="3469405556" sldId="1327"/>
            <ac:spMk id="8" creationId="{05440CD8-7D0A-9D29-090A-54FB3E6A6FEF}"/>
          </ac:spMkLst>
        </pc:spChg>
        <pc:picChg chg="add mod">
          <ac:chgData name="Carrillo, Dominic" userId="6ed2a38d-63f6-43c9-9169-2b535d273e11" providerId="ADAL" clId="{2893067E-94FD-5AE6-A762-E83064E26916}" dt="2025-10-20T19:13:26.062" v="2540" actId="1076"/>
          <ac:picMkLst>
            <pc:docMk/>
            <pc:sldMk cId="3469405556" sldId="1327"/>
            <ac:picMk id="4" creationId="{2DE7BC0C-9511-DF8F-3CFE-D4C05007BDCE}"/>
          </ac:picMkLst>
        </pc:picChg>
        <pc:picChg chg="add mod">
          <ac:chgData name="Carrillo, Dominic" userId="6ed2a38d-63f6-43c9-9169-2b535d273e11" providerId="ADAL" clId="{2893067E-94FD-5AE6-A762-E83064E26916}" dt="2025-10-20T19:13:27.430" v="2541" actId="1076"/>
          <ac:picMkLst>
            <pc:docMk/>
            <pc:sldMk cId="3469405556" sldId="1327"/>
            <ac:picMk id="6" creationId="{49AFDF63-6E86-6752-5214-E7155F78CBC7}"/>
          </ac:picMkLst>
        </pc:picChg>
        <pc:cxnChg chg="add mod">
          <ac:chgData name="Carrillo, Dominic" userId="6ed2a38d-63f6-43c9-9169-2b535d273e11" providerId="ADAL" clId="{2893067E-94FD-5AE6-A762-E83064E26916}" dt="2025-10-20T19:26:17.975" v="2679" actId="14100"/>
          <ac:cxnSpMkLst>
            <pc:docMk/>
            <pc:sldMk cId="3469405556" sldId="1327"/>
            <ac:cxnSpMk id="9" creationId="{0E409B27-57A1-0B57-A333-07BA52372A2B}"/>
          </ac:cxnSpMkLst>
        </pc:cxnChg>
        <pc:cxnChg chg="add mod">
          <ac:chgData name="Carrillo, Dominic" userId="6ed2a38d-63f6-43c9-9169-2b535d273e11" providerId="ADAL" clId="{2893067E-94FD-5AE6-A762-E83064E26916}" dt="2025-10-20T19:27:00.931" v="2684" actId="14100"/>
          <ac:cxnSpMkLst>
            <pc:docMk/>
            <pc:sldMk cId="3469405556" sldId="1327"/>
            <ac:cxnSpMk id="10" creationId="{23EA03D9-8728-2095-8460-4A00B2450BC8}"/>
          </ac:cxnSpMkLst>
        </pc:cxnChg>
        <pc:cxnChg chg="add mod">
          <ac:chgData name="Carrillo, Dominic" userId="6ed2a38d-63f6-43c9-9169-2b535d273e11" providerId="ADAL" clId="{2893067E-94FD-5AE6-A762-E83064E26916}" dt="2025-10-20T19:26:17.975" v="2679" actId="14100"/>
          <ac:cxnSpMkLst>
            <pc:docMk/>
            <pc:sldMk cId="3469405556" sldId="1327"/>
            <ac:cxnSpMk id="12" creationId="{C41C91E1-A508-EA36-772F-74877E3B5FB0}"/>
          </ac:cxnSpMkLst>
        </pc:cxnChg>
        <pc:cxnChg chg="add mod">
          <ac:chgData name="Carrillo, Dominic" userId="6ed2a38d-63f6-43c9-9169-2b535d273e11" providerId="ADAL" clId="{2893067E-94FD-5AE6-A762-E83064E26916}" dt="2025-10-20T19:27:03.815" v="2685" actId="14100"/>
          <ac:cxnSpMkLst>
            <pc:docMk/>
            <pc:sldMk cId="3469405556" sldId="1327"/>
            <ac:cxnSpMk id="15" creationId="{EB304EBE-6F68-78AF-FC24-A9E27DEBB402}"/>
          </ac:cxnSpMkLst>
        </pc:cxnChg>
      </pc:sldChg>
      <pc:sldChg chg="addSp delSp modSp new mod ord modAnim">
        <pc:chgData name="Carrillo, Dominic" userId="6ed2a38d-63f6-43c9-9169-2b535d273e11" providerId="ADAL" clId="{2893067E-94FD-5AE6-A762-E83064E26916}" dt="2025-10-20T19:49:04.549" v="3472" actId="1076"/>
        <pc:sldMkLst>
          <pc:docMk/>
          <pc:sldMk cId="3682269953" sldId="1328"/>
        </pc:sldMkLst>
        <pc:spChg chg="mod">
          <ac:chgData name="Carrillo, Dominic" userId="6ed2a38d-63f6-43c9-9169-2b535d273e11" providerId="ADAL" clId="{2893067E-94FD-5AE6-A762-E83064E26916}" dt="2025-10-20T19:10:49.765" v="2469" actId="20577"/>
          <ac:spMkLst>
            <pc:docMk/>
            <pc:sldMk cId="3682269953" sldId="1328"/>
            <ac:spMk id="2" creationId="{A8023251-E6AF-B4C9-E551-9177FC820A77}"/>
          </ac:spMkLst>
        </pc:spChg>
        <pc:spChg chg="mod">
          <ac:chgData name="Carrillo, Dominic" userId="6ed2a38d-63f6-43c9-9169-2b535d273e11" providerId="ADAL" clId="{2893067E-94FD-5AE6-A762-E83064E26916}" dt="2025-10-20T19:13:00.243" v="2535" actId="20577"/>
          <ac:spMkLst>
            <pc:docMk/>
            <pc:sldMk cId="3682269953" sldId="1328"/>
            <ac:spMk id="3" creationId="{0A0BEB7E-C8D1-7109-900D-71C38D81136B}"/>
          </ac:spMkLst>
        </pc:spChg>
        <pc:spChg chg="add mod">
          <ac:chgData name="Carrillo, Dominic" userId="6ed2a38d-63f6-43c9-9169-2b535d273e11" providerId="ADAL" clId="{2893067E-94FD-5AE6-A762-E83064E26916}" dt="2025-10-20T19:14:54.566" v="2568" actId="1076"/>
          <ac:spMkLst>
            <pc:docMk/>
            <pc:sldMk cId="3682269953" sldId="1328"/>
            <ac:spMk id="6" creationId="{2EE1B718-5D1E-D585-FA4C-A2D0573CF3BE}"/>
          </ac:spMkLst>
        </pc:spChg>
        <pc:picChg chg="add mod">
          <ac:chgData name="Carrillo, Dominic" userId="6ed2a38d-63f6-43c9-9169-2b535d273e11" providerId="ADAL" clId="{2893067E-94FD-5AE6-A762-E83064E26916}" dt="2025-10-20T19:13:58.294" v="2549" actId="1076"/>
          <ac:picMkLst>
            <pc:docMk/>
            <pc:sldMk cId="3682269953" sldId="1328"/>
            <ac:picMk id="4" creationId="{B0CFA155-077D-7311-65C4-4DAFA4505FC8}"/>
          </ac:picMkLst>
        </pc:picChg>
        <pc:picChg chg="add mod modCrop">
          <ac:chgData name="Carrillo, Dominic" userId="6ed2a38d-63f6-43c9-9169-2b535d273e11" providerId="ADAL" clId="{2893067E-94FD-5AE6-A762-E83064E26916}" dt="2025-10-20T19:49:04.549" v="3472" actId="1076"/>
          <ac:picMkLst>
            <pc:docMk/>
            <pc:sldMk cId="3682269953" sldId="1328"/>
            <ac:picMk id="8" creationId="{12F5E744-B39E-8C38-F67C-C4D089D93CB3}"/>
          </ac:picMkLst>
        </pc:picChg>
      </pc:sldChg>
      <pc:sldChg chg="addSp delSp modSp new mod delAnim modAnim">
        <pc:chgData name="Carrillo, Dominic" userId="6ed2a38d-63f6-43c9-9169-2b535d273e11" providerId="ADAL" clId="{2893067E-94FD-5AE6-A762-E83064E26916}" dt="2025-10-20T19:47:31.223" v="3460" actId="167"/>
        <pc:sldMkLst>
          <pc:docMk/>
          <pc:sldMk cId="3495596591" sldId="1329"/>
        </pc:sldMkLst>
        <pc:spChg chg="mod">
          <ac:chgData name="Carrillo, Dominic" userId="6ed2a38d-63f6-43c9-9169-2b535d273e11" providerId="ADAL" clId="{2893067E-94FD-5AE6-A762-E83064E26916}" dt="2025-10-20T19:17:20.669" v="2620" actId="20577"/>
          <ac:spMkLst>
            <pc:docMk/>
            <pc:sldMk cId="3495596591" sldId="1329"/>
            <ac:spMk id="2" creationId="{D5CA07E9-79DF-E045-59F1-64D24BCD192C}"/>
          </ac:spMkLst>
        </pc:spChg>
        <pc:spChg chg="mod">
          <ac:chgData name="Carrillo, Dominic" userId="6ed2a38d-63f6-43c9-9169-2b535d273e11" providerId="ADAL" clId="{2893067E-94FD-5AE6-A762-E83064E26916}" dt="2025-10-20T19:17:27.562" v="2624" actId="120"/>
          <ac:spMkLst>
            <pc:docMk/>
            <pc:sldMk cId="3495596591" sldId="1329"/>
            <ac:spMk id="3" creationId="{DD507ED4-19B2-D534-C56F-716FFEFC2171}"/>
          </ac:spMkLst>
        </pc:spChg>
        <pc:spChg chg="add mod">
          <ac:chgData name="Carrillo, Dominic" userId="6ed2a38d-63f6-43c9-9169-2b535d273e11" providerId="ADAL" clId="{2893067E-94FD-5AE6-A762-E83064E26916}" dt="2025-10-20T19:23:27.316" v="2647" actId="208"/>
          <ac:spMkLst>
            <pc:docMk/>
            <pc:sldMk cId="3495596591" sldId="1329"/>
            <ac:spMk id="5" creationId="{F5FEB1A2-92CC-DBA3-B9C4-5E72423991B5}"/>
          </ac:spMkLst>
        </pc:spChg>
        <pc:spChg chg="add mod">
          <ac:chgData name="Carrillo, Dominic" userId="6ed2a38d-63f6-43c9-9169-2b535d273e11" providerId="ADAL" clId="{2893067E-94FD-5AE6-A762-E83064E26916}" dt="2025-10-20T19:23:19.272" v="2646" actId="20577"/>
          <ac:spMkLst>
            <pc:docMk/>
            <pc:sldMk cId="3495596591" sldId="1329"/>
            <ac:spMk id="6" creationId="{E1BAC47E-8839-56A9-D22D-9C7DD69D0C7A}"/>
          </ac:spMkLst>
        </pc:spChg>
        <pc:spChg chg="add mod">
          <ac:chgData name="Carrillo, Dominic" userId="6ed2a38d-63f6-43c9-9169-2b535d273e11" providerId="ADAL" clId="{2893067E-94FD-5AE6-A762-E83064E26916}" dt="2025-10-20T19:23:09.864" v="2632" actId="1076"/>
          <ac:spMkLst>
            <pc:docMk/>
            <pc:sldMk cId="3495596591" sldId="1329"/>
            <ac:spMk id="7" creationId="{FA653211-66EA-858E-39F5-22517C13E959}"/>
          </ac:spMkLst>
        </pc:spChg>
        <pc:spChg chg="add mod">
          <ac:chgData name="Carrillo, Dominic" userId="6ed2a38d-63f6-43c9-9169-2b535d273e11" providerId="ADAL" clId="{2893067E-94FD-5AE6-A762-E83064E26916}" dt="2025-10-20T19:23:09.864" v="2632" actId="1076"/>
          <ac:spMkLst>
            <pc:docMk/>
            <pc:sldMk cId="3495596591" sldId="1329"/>
            <ac:spMk id="8" creationId="{CCB3C194-4BFF-7603-6231-3D4228A75BEA}"/>
          </ac:spMkLst>
        </pc:spChg>
        <pc:spChg chg="add mod">
          <ac:chgData name="Carrillo, Dominic" userId="6ed2a38d-63f6-43c9-9169-2b535d273e11" providerId="ADAL" clId="{2893067E-94FD-5AE6-A762-E83064E26916}" dt="2025-10-20T19:23:09.864" v="2632" actId="1076"/>
          <ac:spMkLst>
            <pc:docMk/>
            <pc:sldMk cId="3495596591" sldId="1329"/>
            <ac:spMk id="9" creationId="{1919EAD6-2372-0B5B-9C4E-604567895557}"/>
          </ac:spMkLst>
        </pc:spChg>
        <pc:spChg chg="add mod">
          <ac:chgData name="Carrillo, Dominic" userId="6ed2a38d-63f6-43c9-9169-2b535d273e11" providerId="ADAL" clId="{2893067E-94FD-5AE6-A762-E83064E26916}" dt="2025-10-20T19:24:02.209" v="2657" actId="1076"/>
          <ac:spMkLst>
            <pc:docMk/>
            <pc:sldMk cId="3495596591" sldId="1329"/>
            <ac:spMk id="10" creationId="{65AE40CE-5DF7-7B67-B587-AA1448D9106C}"/>
          </ac:spMkLst>
        </pc:spChg>
        <pc:spChg chg="add mod">
          <ac:chgData name="Carrillo, Dominic" userId="6ed2a38d-63f6-43c9-9169-2b535d273e11" providerId="ADAL" clId="{2893067E-94FD-5AE6-A762-E83064E26916}" dt="2025-10-20T19:23:09.864" v="2632" actId="1076"/>
          <ac:spMkLst>
            <pc:docMk/>
            <pc:sldMk cId="3495596591" sldId="1329"/>
            <ac:spMk id="12" creationId="{9AABAEC7-D67C-E773-DB15-CE4FF5705B4A}"/>
          </ac:spMkLst>
        </pc:spChg>
        <pc:spChg chg="add mod">
          <ac:chgData name="Carrillo, Dominic" userId="6ed2a38d-63f6-43c9-9169-2b535d273e11" providerId="ADAL" clId="{2893067E-94FD-5AE6-A762-E83064E26916}" dt="2025-10-20T19:24:00.120" v="2655" actId="1076"/>
          <ac:spMkLst>
            <pc:docMk/>
            <pc:sldMk cId="3495596591" sldId="1329"/>
            <ac:spMk id="13" creationId="{C2EA80B9-CE2E-2B51-F6BC-DCB705F70658}"/>
          </ac:spMkLst>
        </pc:spChg>
        <pc:spChg chg="add mod">
          <ac:chgData name="Carrillo, Dominic" userId="6ed2a38d-63f6-43c9-9169-2b535d273e11" providerId="ADAL" clId="{2893067E-94FD-5AE6-A762-E83064E26916}" dt="2025-10-20T19:24:00.120" v="2655" actId="1076"/>
          <ac:spMkLst>
            <pc:docMk/>
            <pc:sldMk cId="3495596591" sldId="1329"/>
            <ac:spMk id="14" creationId="{E372E186-672D-A60D-B5A5-F7A295A1AFB1}"/>
          </ac:spMkLst>
        </pc:spChg>
        <pc:grpChg chg="add mod">
          <ac:chgData name="Carrillo, Dominic" userId="6ed2a38d-63f6-43c9-9169-2b535d273e11" providerId="ADAL" clId="{2893067E-94FD-5AE6-A762-E83064E26916}" dt="2025-10-20T19:24:18.743" v="2659" actId="1076"/>
          <ac:grpSpMkLst>
            <pc:docMk/>
            <pc:sldMk cId="3495596591" sldId="1329"/>
            <ac:grpSpMk id="15" creationId="{B4D0D192-C71F-2FAE-26BB-F4C87E908511}"/>
          </ac:grpSpMkLst>
        </pc:grpChg>
        <pc:picChg chg="add mod">
          <ac:chgData name="Carrillo, Dominic" userId="6ed2a38d-63f6-43c9-9169-2b535d273e11" providerId="ADAL" clId="{2893067E-94FD-5AE6-A762-E83064E26916}" dt="2025-10-20T19:47:31.223" v="3460" actId="167"/>
          <ac:picMkLst>
            <pc:docMk/>
            <pc:sldMk cId="3495596591" sldId="1329"/>
            <ac:picMk id="16" creationId="{4D8A5006-B5A6-4E9A-6C2F-539BEEC002F4}"/>
          </ac:picMkLst>
        </pc:picChg>
        <pc:cxnChg chg="add mod">
          <ac:chgData name="Carrillo, Dominic" userId="6ed2a38d-63f6-43c9-9169-2b535d273e11" providerId="ADAL" clId="{2893067E-94FD-5AE6-A762-E83064E26916}" dt="2025-10-20T19:23:09.864" v="2632" actId="1076"/>
          <ac:cxnSpMkLst>
            <pc:docMk/>
            <pc:sldMk cId="3495596591" sldId="1329"/>
            <ac:cxnSpMk id="11" creationId="{FC49BA6F-337D-CC30-441D-7EF2361655F1}"/>
          </ac:cxnSpMkLst>
        </pc:cxnChg>
      </pc:sldChg>
      <pc:sldChg chg="addSp delSp modSp new mod">
        <pc:chgData name="Carrillo, Dominic" userId="6ed2a38d-63f6-43c9-9169-2b535d273e11" providerId="ADAL" clId="{2893067E-94FD-5AE6-A762-E83064E26916}" dt="2025-10-21T15:10:22.541" v="6624" actId="20577"/>
        <pc:sldMkLst>
          <pc:docMk/>
          <pc:sldMk cId="3770460706" sldId="1330"/>
        </pc:sldMkLst>
        <pc:spChg chg="mod">
          <ac:chgData name="Carrillo, Dominic" userId="6ed2a38d-63f6-43c9-9169-2b535d273e11" providerId="ADAL" clId="{2893067E-94FD-5AE6-A762-E83064E26916}" dt="2025-10-20T19:29:27.816" v="2780" actId="20577"/>
          <ac:spMkLst>
            <pc:docMk/>
            <pc:sldMk cId="3770460706" sldId="1330"/>
            <ac:spMk id="2" creationId="{DEA9E06F-6E13-76E6-6D0F-7AE7D4973FBD}"/>
          </ac:spMkLst>
        </pc:spChg>
        <pc:spChg chg="mod">
          <ac:chgData name="Carrillo, Dominic" userId="6ed2a38d-63f6-43c9-9169-2b535d273e11" providerId="ADAL" clId="{2893067E-94FD-5AE6-A762-E83064E26916}" dt="2025-10-21T15:10:22.541" v="6624" actId="20577"/>
          <ac:spMkLst>
            <pc:docMk/>
            <pc:sldMk cId="3770460706" sldId="1330"/>
            <ac:spMk id="3" creationId="{18C39D94-8D77-273B-AA22-AAEEB4400944}"/>
          </ac:spMkLst>
        </pc:spChg>
        <pc:picChg chg="add mod modCrop">
          <ac:chgData name="Carrillo, Dominic" userId="6ed2a38d-63f6-43c9-9169-2b535d273e11" providerId="ADAL" clId="{2893067E-94FD-5AE6-A762-E83064E26916}" dt="2025-10-21T15:09:10.331" v="6569" actId="1076"/>
          <ac:picMkLst>
            <pc:docMk/>
            <pc:sldMk cId="3770460706" sldId="1330"/>
            <ac:picMk id="5" creationId="{E60A7E36-3DA5-DA3A-D9AD-C279E381E31F}"/>
          </ac:picMkLst>
        </pc:picChg>
        <pc:picChg chg="add mod modCrop">
          <ac:chgData name="Carrillo, Dominic" userId="6ed2a38d-63f6-43c9-9169-2b535d273e11" providerId="ADAL" clId="{2893067E-94FD-5AE6-A762-E83064E26916}" dt="2025-10-21T15:08:56.079" v="6567" actId="1076"/>
          <ac:picMkLst>
            <pc:docMk/>
            <pc:sldMk cId="3770460706" sldId="1330"/>
            <ac:picMk id="6" creationId="{506E9D5D-753F-0E3C-776C-3BD711E5570D}"/>
          </ac:picMkLst>
        </pc:picChg>
      </pc:sldChg>
      <pc:sldChg chg="addSp delSp modSp new mod">
        <pc:chgData name="Carrillo, Dominic" userId="6ed2a38d-63f6-43c9-9169-2b535d273e11" providerId="ADAL" clId="{2893067E-94FD-5AE6-A762-E83064E26916}" dt="2025-10-21T15:10:31.125" v="6625" actId="478"/>
        <pc:sldMkLst>
          <pc:docMk/>
          <pc:sldMk cId="2089609706" sldId="1331"/>
        </pc:sldMkLst>
        <pc:spChg chg="mod">
          <ac:chgData name="Carrillo, Dominic" userId="6ed2a38d-63f6-43c9-9169-2b535d273e11" providerId="ADAL" clId="{2893067E-94FD-5AE6-A762-E83064E26916}" dt="2025-10-20T19:33:59.761" v="3186" actId="20577"/>
          <ac:spMkLst>
            <pc:docMk/>
            <pc:sldMk cId="2089609706" sldId="1331"/>
            <ac:spMk id="2" creationId="{C319D2DA-864E-E975-AF1A-63D2DA3B621E}"/>
          </ac:spMkLst>
        </pc:spChg>
        <pc:picChg chg="add mod">
          <ac:chgData name="Carrillo, Dominic" userId="6ed2a38d-63f6-43c9-9169-2b535d273e11" providerId="ADAL" clId="{2893067E-94FD-5AE6-A762-E83064E26916}" dt="2025-10-21T15:03:20.789" v="6537" actId="1076"/>
          <ac:picMkLst>
            <pc:docMk/>
            <pc:sldMk cId="2089609706" sldId="1331"/>
            <ac:picMk id="5" creationId="{3C31FB89-4EE4-F5F8-F16B-8C83A7EBD579}"/>
          </ac:picMkLst>
        </pc:picChg>
        <pc:picChg chg="add mod">
          <ac:chgData name="Carrillo, Dominic" userId="6ed2a38d-63f6-43c9-9169-2b535d273e11" providerId="ADAL" clId="{2893067E-94FD-5AE6-A762-E83064E26916}" dt="2025-10-21T15:03:22.798" v="6538" actId="1076"/>
          <ac:picMkLst>
            <pc:docMk/>
            <pc:sldMk cId="2089609706" sldId="1331"/>
            <ac:picMk id="6" creationId="{E8437A9C-607E-08F1-AE34-37C4BA94DC60}"/>
          </ac:picMkLst>
        </pc:picChg>
      </pc:sldChg>
      <pc:sldChg chg="addSp delSp modSp new mod modClrScheme chgLayout">
        <pc:chgData name="Carrillo, Dominic" userId="6ed2a38d-63f6-43c9-9169-2b535d273e11" providerId="ADAL" clId="{2893067E-94FD-5AE6-A762-E83064E26916}" dt="2025-10-20T19:35:19.705" v="3227" actId="20577"/>
        <pc:sldMkLst>
          <pc:docMk/>
          <pc:sldMk cId="7281398" sldId="1332"/>
        </pc:sldMkLst>
        <pc:spChg chg="add mod ord">
          <ac:chgData name="Carrillo, Dominic" userId="6ed2a38d-63f6-43c9-9169-2b535d273e11" providerId="ADAL" clId="{2893067E-94FD-5AE6-A762-E83064E26916}" dt="2025-10-20T19:35:19.705" v="3227" actId="20577"/>
          <ac:spMkLst>
            <pc:docMk/>
            <pc:sldMk cId="7281398" sldId="1332"/>
            <ac:spMk id="4" creationId="{AD05264D-D2FD-62D0-DA4F-CF9C9B032A31}"/>
          </ac:spMkLst>
        </pc:spChg>
        <pc:spChg chg="add mod ord">
          <ac:chgData name="Carrillo, Dominic" userId="6ed2a38d-63f6-43c9-9169-2b535d273e11" providerId="ADAL" clId="{2893067E-94FD-5AE6-A762-E83064E26916}" dt="2025-10-20T19:35:12.921" v="3196" actId="700"/>
          <ac:spMkLst>
            <pc:docMk/>
            <pc:sldMk cId="7281398" sldId="1332"/>
            <ac:spMk id="5" creationId="{1D88F08B-70DF-CEB5-8DC8-8B543D758F5F}"/>
          </ac:spMkLst>
        </pc:spChg>
      </pc:sldChg>
      <pc:sldChg chg="addSp delSp modSp new mod modClrScheme modAnim chgLayout">
        <pc:chgData name="Carrillo, Dominic" userId="6ed2a38d-63f6-43c9-9169-2b535d273e11" providerId="ADAL" clId="{2893067E-94FD-5AE6-A762-E83064E26916}" dt="2025-10-20T19:42:40.735" v="3399"/>
        <pc:sldMkLst>
          <pc:docMk/>
          <pc:sldMk cId="1711273354" sldId="1333"/>
        </pc:sldMkLst>
        <pc:spChg chg="add mod ord">
          <ac:chgData name="Carrillo, Dominic" userId="6ed2a38d-63f6-43c9-9169-2b535d273e11" providerId="ADAL" clId="{2893067E-94FD-5AE6-A762-E83064E26916}" dt="2025-10-20T19:35:28.972" v="3257" actId="20577"/>
          <ac:spMkLst>
            <pc:docMk/>
            <pc:sldMk cId="1711273354" sldId="1333"/>
            <ac:spMk id="4" creationId="{09935D42-CBBE-FCE2-29D0-9D3B22CD2428}"/>
          </ac:spMkLst>
        </pc:spChg>
        <pc:spChg chg="add mod ord">
          <ac:chgData name="Carrillo, Dominic" userId="6ed2a38d-63f6-43c9-9169-2b535d273e11" providerId="ADAL" clId="{2893067E-94FD-5AE6-A762-E83064E26916}" dt="2025-10-20T19:39:06.820" v="3308" actId="20577"/>
          <ac:spMkLst>
            <pc:docMk/>
            <pc:sldMk cId="1711273354" sldId="1333"/>
            <ac:spMk id="5" creationId="{B1DE563F-ACA7-9648-404C-37E89AAFAAAD}"/>
          </ac:spMkLst>
        </pc:spChg>
        <pc:spChg chg="add mod">
          <ac:chgData name="Carrillo, Dominic" userId="6ed2a38d-63f6-43c9-9169-2b535d273e11" providerId="ADAL" clId="{2893067E-94FD-5AE6-A762-E83064E26916}" dt="2025-10-20T19:42:36.954" v="3398" actId="1076"/>
          <ac:spMkLst>
            <pc:docMk/>
            <pc:sldMk cId="1711273354" sldId="1333"/>
            <ac:spMk id="9" creationId="{DDCFAF4F-70A9-B8A1-0D01-0A8FDE6F2F78}"/>
          </ac:spMkLst>
        </pc:spChg>
        <pc:graphicFrameChg chg="add mod modGraphic">
          <ac:chgData name="Carrillo, Dominic" userId="6ed2a38d-63f6-43c9-9169-2b535d273e11" providerId="ADAL" clId="{2893067E-94FD-5AE6-A762-E83064E26916}" dt="2025-10-20T19:38:18.722" v="3289" actId="1076"/>
          <ac:graphicFrameMkLst>
            <pc:docMk/>
            <pc:sldMk cId="1711273354" sldId="1333"/>
            <ac:graphicFrameMk id="6" creationId="{17EB03F7-7FAC-70B2-8227-691E9C090512}"/>
          </ac:graphicFrameMkLst>
        </pc:graphicFrameChg>
        <pc:picChg chg="add mod">
          <ac:chgData name="Carrillo, Dominic" userId="6ed2a38d-63f6-43c9-9169-2b535d273e11" providerId="ADAL" clId="{2893067E-94FD-5AE6-A762-E83064E26916}" dt="2025-10-20T19:39:10.010" v="3309" actId="1076"/>
          <ac:picMkLst>
            <pc:docMk/>
            <pc:sldMk cId="1711273354" sldId="1333"/>
            <ac:picMk id="7" creationId="{432109F1-8B3E-A694-5B01-07330C5C4AA7}"/>
          </ac:picMkLst>
        </pc:picChg>
      </pc:sldChg>
      <pc:sldChg chg="addSp delSp modSp new mod modClrScheme chgLayout">
        <pc:chgData name="Carrillo, Dominic" userId="6ed2a38d-63f6-43c9-9169-2b535d273e11" providerId="ADAL" clId="{2893067E-94FD-5AE6-A762-E83064E26916}" dt="2025-10-20T19:40:16.011" v="3363" actId="120"/>
        <pc:sldMkLst>
          <pc:docMk/>
          <pc:sldMk cId="1498917912" sldId="1334"/>
        </pc:sldMkLst>
        <pc:spChg chg="add mod ord">
          <ac:chgData name="Carrillo, Dominic" userId="6ed2a38d-63f6-43c9-9169-2b535d273e11" providerId="ADAL" clId="{2893067E-94FD-5AE6-A762-E83064E26916}" dt="2025-10-20T19:39:50.139" v="3356" actId="20577"/>
          <ac:spMkLst>
            <pc:docMk/>
            <pc:sldMk cId="1498917912" sldId="1334"/>
            <ac:spMk id="4" creationId="{6983C75F-7151-2959-EBBB-C8EB8AD48B2F}"/>
          </ac:spMkLst>
        </pc:spChg>
        <pc:spChg chg="add mod ord">
          <ac:chgData name="Carrillo, Dominic" userId="6ed2a38d-63f6-43c9-9169-2b535d273e11" providerId="ADAL" clId="{2893067E-94FD-5AE6-A762-E83064E26916}" dt="2025-10-20T19:40:16.011" v="3363" actId="120"/>
          <ac:spMkLst>
            <pc:docMk/>
            <pc:sldMk cId="1498917912" sldId="1334"/>
            <ac:spMk id="5" creationId="{F7BDBA83-C1C4-B976-2281-65605908ADE4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20T19:44:38.665" v="3421" actId="20577"/>
        <pc:sldMkLst>
          <pc:docMk/>
          <pc:sldMk cId="2077768424" sldId="1335"/>
        </pc:sldMkLst>
        <pc:spChg chg="add mod ord">
          <ac:chgData name="Carrillo, Dominic" userId="6ed2a38d-63f6-43c9-9169-2b535d273e11" providerId="ADAL" clId="{2893067E-94FD-5AE6-A762-E83064E26916}" dt="2025-10-20T19:44:38.665" v="3421" actId="20577"/>
          <ac:spMkLst>
            <pc:docMk/>
            <pc:sldMk cId="2077768424" sldId="1335"/>
            <ac:spMk id="4" creationId="{EF6E1920-1858-3747-38E0-BF241905E2DA}"/>
          </ac:spMkLst>
        </pc:spChg>
        <pc:spChg chg="add mod ord">
          <ac:chgData name="Carrillo, Dominic" userId="6ed2a38d-63f6-43c9-9169-2b535d273e11" providerId="ADAL" clId="{2893067E-94FD-5AE6-A762-E83064E26916}" dt="2025-10-20T19:44:30.456" v="3401" actId="700"/>
          <ac:spMkLst>
            <pc:docMk/>
            <pc:sldMk cId="2077768424" sldId="1335"/>
            <ac:spMk id="5" creationId="{A918E0F8-FCC8-2401-5066-96A18C5BE0FF}"/>
          </ac:spMkLst>
        </pc:spChg>
      </pc:sldChg>
      <pc:sldChg chg="addSp delSp modSp add mod">
        <pc:chgData name="Carrillo, Dominic" userId="6ed2a38d-63f6-43c9-9169-2b535d273e11" providerId="ADAL" clId="{2893067E-94FD-5AE6-A762-E83064E26916}" dt="2025-10-20T19:51:04.096" v="3504"/>
        <pc:sldMkLst>
          <pc:docMk/>
          <pc:sldMk cId="2618011456" sldId="1337"/>
        </pc:sldMkLst>
        <pc:picChg chg="add mod">
          <ac:chgData name="Carrillo, Dominic" userId="6ed2a38d-63f6-43c9-9169-2b535d273e11" providerId="ADAL" clId="{2893067E-94FD-5AE6-A762-E83064E26916}" dt="2025-10-20T19:50:48.977" v="3500" actId="1076"/>
          <ac:picMkLst>
            <pc:docMk/>
            <pc:sldMk cId="2618011456" sldId="1337"/>
            <ac:picMk id="3" creationId="{913BF4D8-74A5-B2C8-D6F4-60981833D281}"/>
          </ac:picMkLst>
        </pc:picChg>
        <pc:picChg chg="mod">
          <ac:chgData name="Carrillo, Dominic" userId="6ed2a38d-63f6-43c9-9169-2b535d273e11" providerId="ADAL" clId="{2893067E-94FD-5AE6-A762-E83064E26916}" dt="2025-10-20T19:50:46.969" v="3499" actId="1076"/>
          <ac:picMkLst>
            <pc:docMk/>
            <pc:sldMk cId="2618011456" sldId="1337"/>
            <ac:picMk id="6" creationId="{6C2EDF8A-5D76-3403-4399-B7620122475F}"/>
          </ac:picMkLst>
        </pc:picChg>
        <pc:cxnChg chg="add mod">
          <ac:chgData name="Carrillo, Dominic" userId="6ed2a38d-63f6-43c9-9169-2b535d273e11" providerId="ADAL" clId="{2893067E-94FD-5AE6-A762-E83064E26916}" dt="2025-10-20T19:51:02.249" v="3503" actId="1582"/>
          <ac:cxnSpMkLst>
            <pc:docMk/>
            <pc:sldMk cId="2618011456" sldId="1337"/>
            <ac:cxnSpMk id="10" creationId="{68BD6B3C-215B-F3C1-7C65-2AFD53789D79}"/>
          </ac:cxnSpMkLst>
        </pc:cxnChg>
      </pc:sldChg>
      <pc:sldChg chg="addSp delSp modSp add mod">
        <pc:chgData name="Carrillo, Dominic" userId="6ed2a38d-63f6-43c9-9169-2b535d273e11" providerId="ADAL" clId="{2893067E-94FD-5AE6-A762-E83064E26916}" dt="2025-10-20T19:51:13.776" v="3508" actId="1076"/>
        <pc:sldMkLst>
          <pc:docMk/>
          <pc:sldMk cId="2272482470" sldId="1338"/>
        </pc:sldMkLst>
        <pc:picChg chg="mod modCrop">
          <ac:chgData name="Carrillo, Dominic" userId="6ed2a38d-63f6-43c9-9169-2b535d273e11" providerId="ADAL" clId="{2893067E-94FD-5AE6-A762-E83064E26916}" dt="2025-10-20T19:51:10.130" v="3506" actId="1076"/>
          <ac:picMkLst>
            <pc:docMk/>
            <pc:sldMk cId="2272482470" sldId="1338"/>
            <ac:picMk id="2" creationId="{EE3868CE-D1B7-6E3B-5FFB-A317F7459A57}"/>
          </ac:picMkLst>
        </pc:picChg>
        <pc:picChg chg="mod modCrop">
          <ac:chgData name="Carrillo, Dominic" userId="6ed2a38d-63f6-43c9-9169-2b535d273e11" providerId="ADAL" clId="{2893067E-94FD-5AE6-A762-E83064E26916}" dt="2025-10-20T19:51:13.776" v="3508" actId="1076"/>
          <ac:picMkLst>
            <pc:docMk/>
            <pc:sldMk cId="2272482470" sldId="1338"/>
            <ac:picMk id="7" creationId="{E5DAEF2F-644C-0AA7-8087-BAC01301B484}"/>
          </ac:picMkLst>
        </pc:picChg>
        <pc:cxnChg chg="add mod">
          <ac:chgData name="Carrillo, Dominic" userId="6ed2a38d-63f6-43c9-9169-2b535d273e11" providerId="ADAL" clId="{2893067E-94FD-5AE6-A762-E83064E26916}" dt="2025-10-20T19:51:11.937" v="3507" actId="1076"/>
          <ac:cxnSpMkLst>
            <pc:docMk/>
            <pc:sldMk cId="2272482470" sldId="1338"/>
            <ac:cxnSpMk id="9" creationId="{18D2B35A-22F8-0A77-8AA3-1E6D45982FD3}"/>
          </ac:cxnSpMkLst>
        </pc:cxnChg>
      </pc:sldChg>
      <pc:sldChg chg="addSp delSp modSp add mod modAnim">
        <pc:chgData name="Carrillo, Dominic" userId="6ed2a38d-63f6-43c9-9169-2b535d273e11" providerId="ADAL" clId="{2893067E-94FD-5AE6-A762-E83064E26916}" dt="2025-10-20T19:55:38.841" v="3555" actId="14100"/>
        <pc:sldMkLst>
          <pc:docMk/>
          <pc:sldMk cId="2201680762" sldId="1339"/>
        </pc:sldMkLst>
        <pc:spChg chg="add mod">
          <ac:chgData name="Carrillo, Dominic" userId="6ed2a38d-63f6-43c9-9169-2b535d273e11" providerId="ADAL" clId="{2893067E-94FD-5AE6-A762-E83064E26916}" dt="2025-10-20T19:55:38.841" v="3555" actId="14100"/>
          <ac:spMkLst>
            <pc:docMk/>
            <pc:sldMk cId="2201680762" sldId="1339"/>
            <ac:spMk id="10" creationId="{386DEB61-90D6-1A21-6D51-28852BAF97D3}"/>
          </ac:spMkLst>
        </pc:spChg>
        <pc:spChg chg="add mod">
          <ac:chgData name="Carrillo, Dominic" userId="6ed2a38d-63f6-43c9-9169-2b535d273e11" providerId="ADAL" clId="{2893067E-94FD-5AE6-A762-E83064E26916}" dt="2025-10-20T19:54:43.889" v="3535" actId="1582"/>
          <ac:spMkLst>
            <pc:docMk/>
            <pc:sldMk cId="2201680762" sldId="1339"/>
            <ac:spMk id="11" creationId="{CE2ABD6A-EF81-16E1-0BAC-DE255CA7C1E2}"/>
          </ac:spMkLst>
        </pc:spChg>
        <pc:spChg chg="add mod">
          <ac:chgData name="Carrillo, Dominic" userId="6ed2a38d-63f6-43c9-9169-2b535d273e11" providerId="ADAL" clId="{2893067E-94FD-5AE6-A762-E83064E26916}" dt="2025-10-20T19:54:16.690" v="3527" actId="1076"/>
          <ac:spMkLst>
            <pc:docMk/>
            <pc:sldMk cId="2201680762" sldId="1339"/>
            <ac:spMk id="13" creationId="{7D6C4295-16FE-D44D-AD69-E5BB46A6E959}"/>
          </ac:spMkLst>
        </pc:spChg>
        <pc:picChg chg="add mod">
          <ac:chgData name="Carrillo, Dominic" userId="6ed2a38d-63f6-43c9-9169-2b535d273e11" providerId="ADAL" clId="{2893067E-94FD-5AE6-A762-E83064E26916}" dt="2025-10-20T19:53:52.593" v="3524" actId="1076"/>
          <ac:picMkLst>
            <pc:docMk/>
            <pc:sldMk cId="2201680762" sldId="1339"/>
            <ac:picMk id="3" creationId="{FACBD677-F6EE-DB1A-B996-7648D6E1D166}"/>
          </ac:picMkLst>
        </pc:picChg>
        <pc:cxnChg chg="add mod">
          <ac:chgData name="Carrillo, Dominic" userId="6ed2a38d-63f6-43c9-9169-2b535d273e11" providerId="ADAL" clId="{2893067E-94FD-5AE6-A762-E83064E26916}" dt="2025-10-20T19:54:37.393" v="3534" actId="1582"/>
          <ac:cxnSpMkLst>
            <pc:docMk/>
            <pc:sldMk cId="2201680762" sldId="1339"/>
            <ac:cxnSpMk id="6" creationId="{3586D5CA-6B24-50E5-041D-069B466F6BF0}"/>
          </ac:cxnSpMkLst>
        </pc:cxnChg>
        <pc:cxnChg chg="add mod">
          <ac:chgData name="Carrillo, Dominic" userId="6ed2a38d-63f6-43c9-9169-2b535d273e11" providerId="ADAL" clId="{2893067E-94FD-5AE6-A762-E83064E26916}" dt="2025-10-20T19:54:37.393" v="3534" actId="1582"/>
          <ac:cxnSpMkLst>
            <pc:docMk/>
            <pc:sldMk cId="2201680762" sldId="1339"/>
            <ac:cxnSpMk id="12" creationId="{FE4769B1-831F-FA06-895E-D694B8D56C47}"/>
          </ac:cxnSpMkLst>
        </pc:cxnChg>
      </pc:sldChg>
      <pc:sldChg chg="addSp delSp modSp new mod modClrScheme chgLayout">
        <pc:chgData name="Carrillo, Dominic" userId="6ed2a38d-63f6-43c9-9169-2b535d273e11" providerId="ADAL" clId="{2893067E-94FD-5AE6-A762-E83064E26916}" dt="2025-10-20T19:56:08.386" v="3575" actId="20577"/>
        <pc:sldMkLst>
          <pc:docMk/>
          <pc:sldMk cId="2260200082" sldId="1340"/>
        </pc:sldMkLst>
        <pc:spChg chg="add mod ord">
          <ac:chgData name="Carrillo, Dominic" userId="6ed2a38d-63f6-43c9-9169-2b535d273e11" providerId="ADAL" clId="{2893067E-94FD-5AE6-A762-E83064E26916}" dt="2025-10-20T19:56:08.386" v="3575" actId="20577"/>
          <ac:spMkLst>
            <pc:docMk/>
            <pc:sldMk cId="2260200082" sldId="1340"/>
            <ac:spMk id="4" creationId="{9EB27920-EB98-4208-236B-22368689D89E}"/>
          </ac:spMkLst>
        </pc:spChg>
        <pc:spChg chg="add mod ord">
          <ac:chgData name="Carrillo, Dominic" userId="6ed2a38d-63f6-43c9-9169-2b535d273e11" providerId="ADAL" clId="{2893067E-94FD-5AE6-A762-E83064E26916}" dt="2025-10-20T19:56:04.032" v="3557" actId="700"/>
          <ac:spMkLst>
            <pc:docMk/>
            <pc:sldMk cId="2260200082" sldId="1340"/>
            <ac:spMk id="5" creationId="{4FFB1A1F-8602-7DE3-2A97-7A9D465CA46E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20T20:02:34.859" v="3953" actId="1076"/>
        <pc:sldMkLst>
          <pc:docMk/>
          <pc:sldMk cId="1303304428" sldId="1341"/>
        </pc:sldMkLst>
        <pc:spChg chg="add mod ord">
          <ac:chgData name="Carrillo, Dominic" userId="6ed2a38d-63f6-43c9-9169-2b535d273e11" providerId="ADAL" clId="{2893067E-94FD-5AE6-A762-E83064E26916}" dt="2025-10-20T19:56:17.643" v="3601" actId="20577"/>
          <ac:spMkLst>
            <pc:docMk/>
            <pc:sldMk cId="1303304428" sldId="1341"/>
            <ac:spMk id="4" creationId="{0BDB2616-DBAB-469A-8438-FDC1E7B712A0}"/>
          </ac:spMkLst>
        </pc:spChg>
        <pc:spChg chg="add mod ord">
          <ac:chgData name="Carrillo, Dominic" userId="6ed2a38d-63f6-43c9-9169-2b535d273e11" providerId="ADAL" clId="{2893067E-94FD-5AE6-A762-E83064E26916}" dt="2025-10-20T19:59:07.536" v="3626" actId="120"/>
          <ac:spMkLst>
            <pc:docMk/>
            <pc:sldMk cId="1303304428" sldId="1341"/>
            <ac:spMk id="5" creationId="{F6C294EA-C70F-CB8D-B8EA-3F0C5BB235F6}"/>
          </ac:spMkLst>
        </pc:spChg>
        <pc:spChg chg="add mod">
          <ac:chgData name="Carrillo, Dominic" userId="6ed2a38d-63f6-43c9-9169-2b535d273e11" providerId="ADAL" clId="{2893067E-94FD-5AE6-A762-E83064E26916}" dt="2025-10-20T20:02:34.859" v="3953" actId="1076"/>
          <ac:spMkLst>
            <pc:docMk/>
            <pc:sldMk cId="1303304428" sldId="1341"/>
            <ac:spMk id="6" creationId="{41AABD0D-40B0-436D-C469-EEA45CCD0236}"/>
          </ac:spMkLst>
        </pc:spChg>
        <pc:picChg chg="add mod">
          <ac:chgData name="Carrillo, Dominic" userId="6ed2a38d-63f6-43c9-9169-2b535d273e11" providerId="ADAL" clId="{2893067E-94FD-5AE6-A762-E83064E26916}" dt="2025-10-20T20:02:34.859" v="3953" actId="1076"/>
          <ac:picMkLst>
            <pc:docMk/>
            <pc:sldMk cId="1303304428" sldId="1341"/>
            <ac:picMk id="7" creationId="{80374FD8-2A2A-8901-6E9C-A14E0D339C61}"/>
          </ac:picMkLst>
        </pc:picChg>
      </pc:sldChg>
      <pc:sldChg chg="addSp delSp modSp new mod">
        <pc:chgData name="Carrillo, Dominic" userId="6ed2a38d-63f6-43c9-9169-2b535d273e11" providerId="ADAL" clId="{2893067E-94FD-5AE6-A762-E83064E26916}" dt="2025-10-20T20:04:27.699" v="4048" actId="20577"/>
        <pc:sldMkLst>
          <pc:docMk/>
          <pc:sldMk cId="2065279902" sldId="1342"/>
        </pc:sldMkLst>
        <pc:spChg chg="mod">
          <ac:chgData name="Carrillo, Dominic" userId="6ed2a38d-63f6-43c9-9169-2b535d273e11" providerId="ADAL" clId="{2893067E-94FD-5AE6-A762-E83064E26916}" dt="2025-10-20T20:04:27.699" v="4048" actId="20577"/>
          <ac:spMkLst>
            <pc:docMk/>
            <pc:sldMk cId="2065279902" sldId="1342"/>
            <ac:spMk id="2" creationId="{2815C761-0925-F4DD-4A88-D5E36547D60A}"/>
          </ac:spMkLst>
        </pc:spChg>
        <pc:spChg chg="mod">
          <ac:chgData name="Carrillo, Dominic" userId="6ed2a38d-63f6-43c9-9169-2b535d273e11" providerId="ADAL" clId="{2893067E-94FD-5AE6-A762-E83064E26916}" dt="2025-10-20T20:02:25.189" v="3952" actId="20577"/>
          <ac:spMkLst>
            <pc:docMk/>
            <pc:sldMk cId="2065279902" sldId="1342"/>
            <ac:spMk id="3" creationId="{87828823-F147-ABDA-6EBC-091C6A0DA4FB}"/>
          </ac:spMkLst>
        </pc:spChg>
        <pc:picChg chg="add mod">
          <ac:chgData name="Carrillo, Dominic" userId="6ed2a38d-63f6-43c9-9169-2b535d273e11" providerId="ADAL" clId="{2893067E-94FD-5AE6-A762-E83064E26916}" dt="2025-10-20T20:02:22.619" v="3951" actId="1076"/>
          <ac:picMkLst>
            <pc:docMk/>
            <pc:sldMk cId="2065279902" sldId="1342"/>
            <ac:picMk id="5" creationId="{F9B287CC-AFD2-1F4F-F21D-E12BF0DB6544}"/>
          </ac:picMkLst>
        </pc:picChg>
      </pc:sldChg>
      <pc:sldChg chg="modSp new mod">
        <pc:chgData name="Carrillo, Dominic" userId="6ed2a38d-63f6-43c9-9169-2b535d273e11" providerId="ADAL" clId="{2893067E-94FD-5AE6-A762-E83064E26916}" dt="2025-10-20T20:06:02.812" v="4082" actId="20577"/>
        <pc:sldMkLst>
          <pc:docMk/>
          <pc:sldMk cId="1412480199" sldId="1343"/>
        </pc:sldMkLst>
        <pc:spChg chg="mod">
          <ac:chgData name="Carrillo, Dominic" userId="6ed2a38d-63f6-43c9-9169-2b535d273e11" providerId="ADAL" clId="{2893067E-94FD-5AE6-A762-E83064E26916}" dt="2025-10-20T20:03:26.048" v="4000" actId="20577"/>
          <ac:spMkLst>
            <pc:docMk/>
            <pc:sldMk cId="1412480199" sldId="1343"/>
            <ac:spMk id="2" creationId="{C7A87BB1-D478-6D02-508D-E48A1B6A7326}"/>
          </ac:spMkLst>
        </pc:spChg>
        <pc:spChg chg="mod">
          <ac:chgData name="Carrillo, Dominic" userId="6ed2a38d-63f6-43c9-9169-2b535d273e11" providerId="ADAL" clId="{2893067E-94FD-5AE6-A762-E83064E26916}" dt="2025-10-20T20:06:02.812" v="4082" actId="20577"/>
          <ac:spMkLst>
            <pc:docMk/>
            <pc:sldMk cId="1412480199" sldId="1343"/>
            <ac:spMk id="3" creationId="{643DDE47-D807-1BE7-9610-8CEDC41186DB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20T20:07:00.018" v="4106" actId="700"/>
        <pc:sldMkLst>
          <pc:docMk/>
          <pc:sldMk cId="4227568460" sldId="1344"/>
        </pc:sldMkLst>
        <pc:spChg chg="mod ord">
          <ac:chgData name="Carrillo, Dominic" userId="6ed2a38d-63f6-43c9-9169-2b535d273e11" providerId="ADAL" clId="{2893067E-94FD-5AE6-A762-E83064E26916}" dt="2025-10-20T20:07:00.018" v="4106" actId="700"/>
          <ac:spMkLst>
            <pc:docMk/>
            <pc:sldMk cId="4227568460" sldId="1344"/>
            <ac:spMk id="2" creationId="{EE8E7390-DEAF-3DF9-58A2-B7A00B91F35F}"/>
          </ac:spMkLst>
        </pc:spChg>
        <pc:spChg chg="add mod ord">
          <ac:chgData name="Carrillo, Dominic" userId="6ed2a38d-63f6-43c9-9169-2b535d273e11" providerId="ADAL" clId="{2893067E-94FD-5AE6-A762-E83064E26916}" dt="2025-10-20T20:07:00.018" v="4106" actId="700"/>
          <ac:spMkLst>
            <pc:docMk/>
            <pc:sldMk cId="4227568460" sldId="1344"/>
            <ac:spMk id="4" creationId="{97D4B7D3-5EFE-FAFF-0449-8C8BE4ABA50E}"/>
          </ac:spMkLst>
        </pc:spChg>
      </pc:sldChg>
      <pc:sldChg chg="addSp delSp modSp add mod addAnim delAnim modAnim">
        <pc:chgData name="Carrillo, Dominic" userId="6ed2a38d-63f6-43c9-9169-2b535d273e11" providerId="ADAL" clId="{2893067E-94FD-5AE6-A762-E83064E26916}" dt="2025-10-20T20:16:44.176" v="4311" actId="1076"/>
        <pc:sldMkLst>
          <pc:docMk/>
          <pc:sldMk cId="3898391900" sldId="1345"/>
        </pc:sldMkLst>
        <pc:spChg chg="mod">
          <ac:chgData name="Carrillo, Dominic" userId="6ed2a38d-63f6-43c9-9169-2b535d273e11" providerId="ADAL" clId="{2893067E-94FD-5AE6-A762-E83064E26916}" dt="2025-10-20T20:16:22.198" v="4305" actId="20577"/>
          <ac:spMkLst>
            <pc:docMk/>
            <pc:sldMk cId="3898391900" sldId="1345"/>
            <ac:spMk id="3" creationId="{AE5F35FE-2432-5C15-E8BB-3033D7AF2D32}"/>
          </ac:spMkLst>
        </pc:spChg>
        <pc:spChg chg="add del mod">
          <ac:chgData name="Carrillo, Dominic" userId="6ed2a38d-63f6-43c9-9169-2b535d273e11" providerId="ADAL" clId="{2893067E-94FD-5AE6-A762-E83064E26916}" dt="2025-10-20T20:16:34.601" v="4307" actId="1076"/>
          <ac:spMkLst>
            <pc:docMk/>
            <pc:sldMk cId="3898391900" sldId="1345"/>
            <ac:spMk id="4" creationId="{03EC2239-8051-B32F-A5DA-97C290081476}"/>
          </ac:spMkLst>
        </pc:spChg>
        <pc:graphicFrameChg chg="add mod modGraphic">
          <ac:chgData name="Carrillo, Dominic" userId="6ed2a38d-63f6-43c9-9169-2b535d273e11" providerId="ADAL" clId="{2893067E-94FD-5AE6-A762-E83064E26916}" dt="2025-10-20T20:16:44.176" v="4311" actId="1076"/>
          <ac:graphicFrameMkLst>
            <pc:docMk/>
            <pc:sldMk cId="3898391900" sldId="1345"/>
            <ac:graphicFrameMk id="6" creationId="{D2767D36-B526-50F3-935F-71D0A90FC7D6}"/>
          </ac:graphicFrameMkLst>
        </pc:graphicFrameChg>
        <pc:picChg chg="add mod">
          <ac:chgData name="Carrillo, Dominic" userId="6ed2a38d-63f6-43c9-9169-2b535d273e11" providerId="ADAL" clId="{2893067E-94FD-5AE6-A762-E83064E26916}" dt="2025-10-20T20:16:27.201" v="4306" actId="1076"/>
          <ac:picMkLst>
            <pc:docMk/>
            <pc:sldMk cId="3898391900" sldId="1345"/>
            <ac:picMk id="5" creationId="{6A4054DB-6A1E-748D-47D5-8AE465766466}"/>
          </ac:picMkLst>
        </pc:picChg>
      </pc:sldChg>
      <pc:sldChg chg="addSp delSp modSp new mod ord">
        <pc:chgData name="Carrillo, Dominic" userId="6ed2a38d-63f6-43c9-9169-2b535d273e11" providerId="ADAL" clId="{2893067E-94FD-5AE6-A762-E83064E26916}" dt="2025-10-21T16:06:13.650" v="8556" actId="207"/>
        <pc:sldMkLst>
          <pc:docMk/>
          <pc:sldMk cId="442408530" sldId="1346"/>
        </pc:sldMkLst>
        <pc:spChg chg="mod">
          <ac:chgData name="Carrillo, Dominic" userId="6ed2a38d-63f6-43c9-9169-2b535d273e11" providerId="ADAL" clId="{2893067E-94FD-5AE6-A762-E83064E26916}" dt="2025-10-21T06:49:37.153" v="6326" actId="20577"/>
          <ac:spMkLst>
            <pc:docMk/>
            <pc:sldMk cId="442408530" sldId="1346"/>
            <ac:spMk id="2" creationId="{5DC3DFF7-6E8C-6A17-2DA4-78E3C6E04F40}"/>
          </ac:spMkLst>
        </pc:spChg>
        <pc:graphicFrameChg chg="add mod modGraphic">
          <ac:chgData name="Carrillo, Dominic" userId="6ed2a38d-63f6-43c9-9169-2b535d273e11" providerId="ADAL" clId="{2893067E-94FD-5AE6-A762-E83064E26916}" dt="2025-10-21T06:56:34.566" v="6521" actId="1076"/>
          <ac:graphicFrameMkLst>
            <pc:docMk/>
            <pc:sldMk cId="442408530" sldId="1346"/>
            <ac:graphicFrameMk id="5" creationId="{35FD424D-B17F-6444-1B11-5B149A08308E}"/>
          </ac:graphicFrameMkLst>
        </pc:graphicFrameChg>
        <pc:graphicFrameChg chg="add mod modGraphic">
          <ac:chgData name="Carrillo, Dominic" userId="6ed2a38d-63f6-43c9-9169-2b535d273e11" providerId="ADAL" clId="{2893067E-94FD-5AE6-A762-E83064E26916}" dt="2025-10-21T16:06:13.650" v="8556" actId="207"/>
          <ac:graphicFrameMkLst>
            <pc:docMk/>
            <pc:sldMk cId="442408530" sldId="1346"/>
            <ac:graphicFrameMk id="6" creationId="{5B7B6B33-0E67-C029-70D8-93DC4400DAF1}"/>
          </ac:graphicFrameMkLst>
        </pc:graphicFrameChg>
        <pc:graphicFrameChg chg="add mod modGraphic">
          <ac:chgData name="Carrillo, Dominic" userId="6ed2a38d-63f6-43c9-9169-2b535d273e11" providerId="ADAL" clId="{2893067E-94FD-5AE6-A762-E83064E26916}" dt="2025-10-21T16:06:07.889" v="8553" actId="207"/>
          <ac:graphicFrameMkLst>
            <pc:docMk/>
            <pc:sldMk cId="442408530" sldId="1346"/>
            <ac:graphicFrameMk id="7" creationId="{98A96DD8-6A79-B340-8412-6339A99BC886}"/>
          </ac:graphicFrameMkLst>
        </pc:graphicFrameChg>
      </pc:sldChg>
      <pc:sldChg chg="addSp modSp new mod modAnim">
        <pc:chgData name="Carrillo, Dominic" userId="6ed2a38d-63f6-43c9-9169-2b535d273e11" providerId="ADAL" clId="{2893067E-94FD-5AE6-A762-E83064E26916}" dt="2025-10-20T20:21:41.529" v="4490" actId="27636"/>
        <pc:sldMkLst>
          <pc:docMk/>
          <pc:sldMk cId="4166911925" sldId="1347"/>
        </pc:sldMkLst>
        <pc:spChg chg="mod">
          <ac:chgData name="Carrillo, Dominic" userId="6ed2a38d-63f6-43c9-9169-2b535d273e11" providerId="ADAL" clId="{2893067E-94FD-5AE6-A762-E83064E26916}" dt="2025-10-20T20:17:03.242" v="4331" actId="20577"/>
          <ac:spMkLst>
            <pc:docMk/>
            <pc:sldMk cId="4166911925" sldId="1347"/>
            <ac:spMk id="2" creationId="{DC769D0F-9DC6-48D3-0C0C-18CAD1D13167}"/>
          </ac:spMkLst>
        </pc:spChg>
        <pc:spChg chg="mod">
          <ac:chgData name="Carrillo, Dominic" userId="6ed2a38d-63f6-43c9-9169-2b535d273e11" providerId="ADAL" clId="{2893067E-94FD-5AE6-A762-E83064E26916}" dt="2025-10-20T20:21:41.529" v="4490" actId="27636"/>
          <ac:spMkLst>
            <pc:docMk/>
            <pc:sldMk cId="4166911925" sldId="1347"/>
            <ac:spMk id="3" creationId="{F6C26259-8E84-2EA3-FDB2-675E6F530C04}"/>
          </ac:spMkLst>
        </pc:spChg>
        <pc:spChg chg="add mod">
          <ac:chgData name="Carrillo, Dominic" userId="6ed2a38d-63f6-43c9-9169-2b535d273e11" providerId="ADAL" clId="{2893067E-94FD-5AE6-A762-E83064E26916}" dt="2025-10-20T20:21:22.964" v="4467" actId="1076"/>
          <ac:spMkLst>
            <pc:docMk/>
            <pc:sldMk cId="4166911925" sldId="1347"/>
            <ac:spMk id="5" creationId="{C72EB4DD-E9FE-2D87-E5C2-4B69E9DABC3E}"/>
          </ac:spMkLst>
        </pc:spChg>
        <pc:picChg chg="add mod">
          <ac:chgData name="Carrillo, Dominic" userId="6ed2a38d-63f6-43c9-9169-2b535d273e11" providerId="ADAL" clId="{2893067E-94FD-5AE6-A762-E83064E26916}" dt="2025-10-20T20:21:17.468" v="4464" actId="1076"/>
          <ac:picMkLst>
            <pc:docMk/>
            <pc:sldMk cId="4166911925" sldId="1347"/>
            <ac:picMk id="4" creationId="{8B80F78C-7CE7-C533-2341-D6DE1BCA6F92}"/>
          </ac:picMkLst>
        </pc:picChg>
      </pc:sldChg>
      <pc:sldChg chg="addSp modSp new mod">
        <pc:chgData name="Carrillo, Dominic" userId="6ed2a38d-63f6-43c9-9169-2b535d273e11" providerId="ADAL" clId="{2893067E-94FD-5AE6-A762-E83064E26916}" dt="2025-10-21T05:52:22.158" v="4714" actId="404"/>
        <pc:sldMkLst>
          <pc:docMk/>
          <pc:sldMk cId="3217952418" sldId="1348"/>
        </pc:sldMkLst>
        <pc:spChg chg="mod">
          <ac:chgData name="Carrillo, Dominic" userId="6ed2a38d-63f6-43c9-9169-2b535d273e11" providerId="ADAL" clId="{2893067E-94FD-5AE6-A762-E83064E26916}" dt="2025-10-21T05:46:34.771" v="4524" actId="20577"/>
          <ac:spMkLst>
            <pc:docMk/>
            <pc:sldMk cId="3217952418" sldId="1348"/>
            <ac:spMk id="2" creationId="{C6AB1169-FC12-86D2-42B6-318FF5CC9727}"/>
          </ac:spMkLst>
        </pc:spChg>
        <pc:spChg chg="mod">
          <ac:chgData name="Carrillo, Dominic" userId="6ed2a38d-63f6-43c9-9169-2b535d273e11" providerId="ADAL" clId="{2893067E-94FD-5AE6-A762-E83064E26916}" dt="2025-10-21T05:50:32.176" v="4683" actId="207"/>
          <ac:spMkLst>
            <pc:docMk/>
            <pc:sldMk cId="3217952418" sldId="1348"/>
            <ac:spMk id="3" creationId="{D3BDF703-746E-4A99-1EFA-0B2BC2A7B5C3}"/>
          </ac:spMkLst>
        </pc:spChg>
        <pc:graphicFrameChg chg="add mod modGraphic">
          <ac:chgData name="Carrillo, Dominic" userId="6ed2a38d-63f6-43c9-9169-2b535d273e11" providerId="ADAL" clId="{2893067E-94FD-5AE6-A762-E83064E26916}" dt="2025-10-21T05:52:22.158" v="4714" actId="404"/>
          <ac:graphicFrameMkLst>
            <pc:docMk/>
            <pc:sldMk cId="3217952418" sldId="1348"/>
            <ac:graphicFrameMk id="4" creationId="{0DF3D5F5-A118-27CB-9110-104999F7FC25}"/>
          </ac:graphicFrameMkLst>
        </pc:graphicFrameChg>
      </pc:sldChg>
      <pc:sldChg chg="addSp delSp modSp new mod">
        <pc:chgData name="Carrillo, Dominic" userId="6ed2a38d-63f6-43c9-9169-2b535d273e11" providerId="ADAL" clId="{2893067E-94FD-5AE6-A762-E83064E26916}" dt="2025-10-21T05:56:38.461" v="4942" actId="1582"/>
        <pc:sldMkLst>
          <pc:docMk/>
          <pc:sldMk cId="237043458" sldId="1349"/>
        </pc:sldMkLst>
        <pc:spChg chg="mod">
          <ac:chgData name="Carrillo, Dominic" userId="6ed2a38d-63f6-43c9-9169-2b535d273e11" providerId="ADAL" clId="{2893067E-94FD-5AE6-A762-E83064E26916}" dt="2025-10-21T05:53:12.372" v="4760" actId="20577"/>
          <ac:spMkLst>
            <pc:docMk/>
            <pc:sldMk cId="237043458" sldId="1349"/>
            <ac:spMk id="2" creationId="{D82DE858-D33C-425C-3334-BCF602ADC70F}"/>
          </ac:spMkLst>
        </pc:spChg>
        <pc:spChg chg="mod">
          <ac:chgData name="Carrillo, Dominic" userId="6ed2a38d-63f6-43c9-9169-2b535d273e11" providerId="ADAL" clId="{2893067E-94FD-5AE6-A762-E83064E26916}" dt="2025-10-21T05:53:53.468" v="4872" actId="20577"/>
          <ac:spMkLst>
            <pc:docMk/>
            <pc:sldMk cId="237043458" sldId="1349"/>
            <ac:spMk id="3" creationId="{B74126A4-55C7-4188-1BE3-6B3D439C9F69}"/>
          </ac:spMkLst>
        </pc:spChg>
        <pc:spChg chg="add mod">
          <ac:chgData name="Carrillo, Dominic" userId="6ed2a38d-63f6-43c9-9169-2b535d273e11" providerId="ADAL" clId="{2893067E-94FD-5AE6-A762-E83064E26916}" dt="2025-10-21T05:56:26.012" v="4939" actId="1076"/>
          <ac:spMkLst>
            <pc:docMk/>
            <pc:sldMk cId="237043458" sldId="1349"/>
            <ac:spMk id="6" creationId="{22F19281-71E8-EB16-1828-48B4B2622CCC}"/>
          </ac:spMkLst>
        </pc:spChg>
        <pc:picChg chg="add mod modCrop">
          <ac:chgData name="Carrillo, Dominic" userId="6ed2a38d-63f6-43c9-9169-2b535d273e11" providerId="ADAL" clId="{2893067E-94FD-5AE6-A762-E83064E26916}" dt="2025-10-21T05:55:36.814" v="4884" actId="1076"/>
          <ac:picMkLst>
            <pc:docMk/>
            <pc:sldMk cId="237043458" sldId="1349"/>
            <ac:picMk id="5" creationId="{CAD5C6D0-A899-4E21-9DE3-99EF5217C5C1}"/>
          </ac:picMkLst>
        </pc:picChg>
        <pc:cxnChg chg="add mod">
          <ac:chgData name="Carrillo, Dominic" userId="6ed2a38d-63f6-43c9-9169-2b535d273e11" providerId="ADAL" clId="{2893067E-94FD-5AE6-A762-E83064E26916}" dt="2025-10-21T05:56:38.461" v="4942" actId="1582"/>
          <ac:cxnSpMkLst>
            <pc:docMk/>
            <pc:sldMk cId="237043458" sldId="1349"/>
            <ac:cxnSpMk id="8" creationId="{7748BF7D-E685-5A1F-19A2-C8DEF9487C6D}"/>
          </ac:cxnSpMkLst>
        </pc:cxnChg>
      </pc:sldChg>
      <pc:sldChg chg="addSp delSp modSp add mod modAnim">
        <pc:chgData name="Carrillo, Dominic" userId="6ed2a38d-63f6-43c9-9169-2b535d273e11" providerId="ADAL" clId="{2893067E-94FD-5AE6-A762-E83064E26916}" dt="2025-10-21T06:08:38.515" v="5224" actId="20577"/>
        <pc:sldMkLst>
          <pc:docMk/>
          <pc:sldMk cId="4259275911" sldId="1350"/>
        </pc:sldMkLst>
        <pc:spChg chg="mod">
          <ac:chgData name="Carrillo, Dominic" userId="6ed2a38d-63f6-43c9-9169-2b535d273e11" providerId="ADAL" clId="{2893067E-94FD-5AE6-A762-E83064E26916}" dt="2025-10-21T06:08:38.515" v="5224" actId="20577"/>
          <ac:spMkLst>
            <pc:docMk/>
            <pc:sldMk cId="4259275911" sldId="1350"/>
            <ac:spMk id="2" creationId="{145A1883-957C-A0E9-3C8F-7244FCBED08B}"/>
          </ac:spMkLst>
        </pc:spChg>
        <pc:spChg chg="mod">
          <ac:chgData name="Carrillo, Dominic" userId="6ed2a38d-63f6-43c9-9169-2b535d273e11" providerId="ADAL" clId="{2893067E-94FD-5AE6-A762-E83064E26916}" dt="2025-10-21T06:00:56.032" v="5154" actId="20577"/>
          <ac:spMkLst>
            <pc:docMk/>
            <pc:sldMk cId="4259275911" sldId="1350"/>
            <ac:spMk id="3" creationId="{E89D06CC-115D-712B-69D6-3A20E9BF3659}"/>
          </ac:spMkLst>
        </pc:spChg>
        <pc:spChg chg="add del mod">
          <ac:chgData name="Carrillo, Dominic" userId="6ed2a38d-63f6-43c9-9169-2b535d273e11" providerId="ADAL" clId="{2893067E-94FD-5AE6-A762-E83064E26916}" dt="2025-10-21T06:03:49.311" v="5203" actId="21"/>
          <ac:spMkLst>
            <pc:docMk/>
            <pc:sldMk cId="4259275911" sldId="1350"/>
            <ac:spMk id="9" creationId="{66E2706D-D82C-625A-521E-5B3E7EF1BE49}"/>
          </ac:spMkLst>
        </pc:spChg>
        <pc:spChg chg="add mod">
          <ac:chgData name="Carrillo, Dominic" userId="6ed2a38d-63f6-43c9-9169-2b535d273e11" providerId="ADAL" clId="{2893067E-94FD-5AE6-A762-E83064E26916}" dt="2025-10-21T06:07:32.914" v="5222" actId="1076"/>
          <ac:spMkLst>
            <pc:docMk/>
            <pc:sldMk cId="4259275911" sldId="1350"/>
            <ac:spMk id="12" creationId="{EB9B8F0C-4323-1B1C-3074-42457F416A08}"/>
          </ac:spMkLst>
        </pc:spChg>
        <pc:picChg chg="add mod">
          <ac:chgData name="Carrillo, Dominic" userId="6ed2a38d-63f6-43c9-9169-2b535d273e11" providerId="ADAL" clId="{2893067E-94FD-5AE6-A762-E83064E26916}" dt="2025-10-21T06:06:01.510" v="5210"/>
          <ac:picMkLst>
            <pc:docMk/>
            <pc:sldMk cId="4259275911" sldId="1350"/>
            <ac:picMk id="11" creationId="{DF5601AF-4720-CAAB-768D-71C1C2BA92FB}"/>
          </ac:picMkLst>
        </pc:picChg>
      </pc:sldChg>
      <pc:sldChg chg="addSp delSp modSp new mod ord modAnim">
        <pc:chgData name="Carrillo, Dominic" userId="6ed2a38d-63f6-43c9-9169-2b535d273e11" providerId="ADAL" clId="{2893067E-94FD-5AE6-A762-E83064E26916}" dt="2025-10-21T06:14:56.407" v="5373" actId="478"/>
        <pc:sldMkLst>
          <pc:docMk/>
          <pc:sldMk cId="2088273703" sldId="1351"/>
        </pc:sldMkLst>
        <pc:spChg chg="mod">
          <ac:chgData name="Carrillo, Dominic" userId="6ed2a38d-63f6-43c9-9169-2b535d273e11" providerId="ADAL" clId="{2893067E-94FD-5AE6-A762-E83064E26916}" dt="2025-10-21T06:09:02.490" v="5245" actId="20577"/>
          <ac:spMkLst>
            <pc:docMk/>
            <pc:sldMk cId="2088273703" sldId="1351"/>
            <ac:spMk id="2" creationId="{ABB1E2F1-7314-6E5A-0086-AE16A1BABD94}"/>
          </ac:spMkLst>
        </pc:spChg>
        <pc:spChg chg="mod">
          <ac:chgData name="Carrillo, Dominic" userId="6ed2a38d-63f6-43c9-9169-2b535d273e11" providerId="ADAL" clId="{2893067E-94FD-5AE6-A762-E83064E26916}" dt="2025-10-21T06:10:10.836" v="5279" actId="5793"/>
          <ac:spMkLst>
            <pc:docMk/>
            <pc:sldMk cId="2088273703" sldId="1351"/>
            <ac:spMk id="3" creationId="{F241E7A3-5E8E-84B9-54B4-5C54F40FB87C}"/>
          </ac:spMkLst>
        </pc:spChg>
        <pc:graphicFrameChg chg="add mod modGraphic">
          <ac:chgData name="Carrillo, Dominic" userId="6ed2a38d-63f6-43c9-9169-2b535d273e11" providerId="ADAL" clId="{2893067E-94FD-5AE6-A762-E83064E26916}" dt="2025-10-21T06:14:15.680" v="5365" actId="20577"/>
          <ac:graphicFrameMkLst>
            <pc:docMk/>
            <pc:sldMk cId="2088273703" sldId="1351"/>
            <ac:graphicFrameMk id="5" creationId="{A474E1B2-15E1-863A-AEA1-438196582F76}"/>
          </ac:graphicFrameMkLst>
        </pc:graphicFrameChg>
      </pc:sldChg>
      <pc:sldChg chg="addSp delSp modSp new mod modClrScheme chgLayout">
        <pc:chgData name="Carrillo, Dominic" userId="6ed2a38d-63f6-43c9-9169-2b535d273e11" providerId="ADAL" clId="{2893067E-94FD-5AE6-A762-E83064E26916}" dt="2025-10-21T06:15:50.836" v="5440" actId="403"/>
        <pc:sldMkLst>
          <pc:docMk/>
          <pc:sldMk cId="299821542" sldId="1352"/>
        </pc:sldMkLst>
        <pc:spChg chg="add mod ord">
          <ac:chgData name="Carrillo, Dominic" userId="6ed2a38d-63f6-43c9-9169-2b535d273e11" providerId="ADAL" clId="{2893067E-94FD-5AE6-A762-E83064E26916}" dt="2025-10-21T06:15:50.836" v="5440" actId="403"/>
          <ac:spMkLst>
            <pc:docMk/>
            <pc:sldMk cId="299821542" sldId="1352"/>
            <ac:spMk id="4" creationId="{A2149A0B-816B-B9D1-599F-0A3C11B1D582}"/>
          </ac:spMkLst>
        </pc:spChg>
        <pc:spChg chg="add mod ord">
          <ac:chgData name="Carrillo, Dominic" userId="6ed2a38d-63f6-43c9-9169-2b535d273e11" providerId="ADAL" clId="{2893067E-94FD-5AE6-A762-E83064E26916}" dt="2025-10-21T06:15:23.146" v="5375" actId="700"/>
          <ac:spMkLst>
            <pc:docMk/>
            <pc:sldMk cId="299821542" sldId="1352"/>
            <ac:spMk id="5" creationId="{8CADF220-6A16-B176-E9C1-5969D197AEDC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21T16:05:13.963" v="8551" actId="1076"/>
        <pc:sldMkLst>
          <pc:docMk/>
          <pc:sldMk cId="3544778861" sldId="1353"/>
        </pc:sldMkLst>
        <pc:spChg chg="add mod ord">
          <ac:chgData name="Carrillo, Dominic" userId="6ed2a38d-63f6-43c9-9169-2b535d273e11" providerId="ADAL" clId="{2893067E-94FD-5AE6-A762-E83064E26916}" dt="2025-10-21T06:18:00.680" v="5574" actId="20577"/>
          <ac:spMkLst>
            <pc:docMk/>
            <pc:sldMk cId="3544778861" sldId="1353"/>
            <ac:spMk id="4" creationId="{0F400463-F8C5-2D98-727D-491E8F3F53B5}"/>
          </ac:spMkLst>
        </pc:spChg>
        <pc:spChg chg="add mod ord">
          <ac:chgData name="Carrillo, Dominic" userId="6ed2a38d-63f6-43c9-9169-2b535d273e11" providerId="ADAL" clId="{2893067E-94FD-5AE6-A762-E83064E26916}" dt="2025-10-21T06:27:05.227" v="5841" actId="20577"/>
          <ac:spMkLst>
            <pc:docMk/>
            <pc:sldMk cId="3544778861" sldId="1353"/>
            <ac:spMk id="5" creationId="{E1C5410E-C3CA-43CB-5DBB-2579DE401451}"/>
          </ac:spMkLst>
        </pc:spChg>
        <pc:spChg chg="add mod">
          <ac:chgData name="Carrillo, Dominic" userId="6ed2a38d-63f6-43c9-9169-2b535d273e11" providerId="ADAL" clId="{2893067E-94FD-5AE6-A762-E83064E26916}" dt="2025-10-21T06:22:29.806" v="5752" actId="1076"/>
          <ac:spMkLst>
            <pc:docMk/>
            <pc:sldMk cId="3544778861" sldId="1353"/>
            <ac:spMk id="6" creationId="{5ABC8EBF-72A7-72F1-CCFA-A4FE421E3009}"/>
          </ac:spMkLst>
        </pc:spChg>
        <pc:spChg chg="add mod">
          <ac:chgData name="Carrillo, Dominic" userId="6ed2a38d-63f6-43c9-9169-2b535d273e11" providerId="ADAL" clId="{2893067E-94FD-5AE6-A762-E83064E26916}" dt="2025-10-21T06:22:29.806" v="5752" actId="1076"/>
          <ac:spMkLst>
            <pc:docMk/>
            <pc:sldMk cId="3544778861" sldId="1353"/>
            <ac:spMk id="10" creationId="{054F41A9-2A79-5A41-10B0-C7DD9EF8BE8C}"/>
          </ac:spMkLst>
        </pc:spChg>
        <pc:spChg chg="add mod">
          <ac:chgData name="Carrillo, Dominic" userId="6ed2a38d-63f6-43c9-9169-2b535d273e11" providerId="ADAL" clId="{2893067E-94FD-5AE6-A762-E83064E26916}" dt="2025-10-21T06:22:29.806" v="5752" actId="1076"/>
          <ac:spMkLst>
            <pc:docMk/>
            <pc:sldMk cId="3544778861" sldId="1353"/>
            <ac:spMk id="14" creationId="{15EE361B-5ABA-96DD-606E-19DA7C998DCC}"/>
          </ac:spMkLst>
        </pc:spChg>
        <pc:spChg chg="add mod">
          <ac:chgData name="Carrillo, Dominic" userId="6ed2a38d-63f6-43c9-9169-2b535d273e11" providerId="ADAL" clId="{2893067E-94FD-5AE6-A762-E83064E26916}" dt="2025-10-21T06:31:39.759" v="5891" actId="20577"/>
          <ac:spMkLst>
            <pc:docMk/>
            <pc:sldMk cId="3544778861" sldId="1353"/>
            <ac:spMk id="20" creationId="{3FE07B29-6287-2CF3-AAF3-242A8C35EF3E}"/>
          </ac:spMkLst>
        </pc:spChg>
        <pc:spChg chg="add mod">
          <ac:chgData name="Carrillo, Dominic" userId="6ed2a38d-63f6-43c9-9169-2b535d273e11" providerId="ADAL" clId="{2893067E-94FD-5AE6-A762-E83064E26916}" dt="2025-10-21T06:31:22.215" v="5882" actId="1076"/>
          <ac:spMkLst>
            <pc:docMk/>
            <pc:sldMk cId="3544778861" sldId="1353"/>
            <ac:spMk id="21" creationId="{FF88921D-C64E-B1FA-311A-EA3D40420B77}"/>
          </ac:spMkLst>
        </pc:spChg>
        <pc:spChg chg="add mod">
          <ac:chgData name="Carrillo, Dominic" userId="6ed2a38d-63f6-43c9-9169-2b535d273e11" providerId="ADAL" clId="{2893067E-94FD-5AE6-A762-E83064E26916}" dt="2025-10-21T06:31:22.215" v="5882" actId="1076"/>
          <ac:spMkLst>
            <pc:docMk/>
            <pc:sldMk cId="3544778861" sldId="1353"/>
            <ac:spMk id="23" creationId="{32581777-2F59-5760-EC8E-A62466C3113C}"/>
          </ac:spMkLst>
        </pc:spChg>
        <pc:spChg chg="add mod">
          <ac:chgData name="Carrillo, Dominic" userId="6ed2a38d-63f6-43c9-9169-2b535d273e11" providerId="ADAL" clId="{2893067E-94FD-5AE6-A762-E83064E26916}" dt="2025-10-21T06:32:58.293" v="5909" actId="208"/>
          <ac:spMkLst>
            <pc:docMk/>
            <pc:sldMk cId="3544778861" sldId="1353"/>
            <ac:spMk id="31" creationId="{62186109-683B-E4C9-CBB9-82526C6BB354}"/>
          </ac:spMkLst>
        </pc:spChg>
        <pc:spChg chg="add mod">
          <ac:chgData name="Carrillo, Dominic" userId="6ed2a38d-63f6-43c9-9169-2b535d273e11" providerId="ADAL" clId="{2893067E-94FD-5AE6-A762-E83064E26916}" dt="2025-10-21T06:31:48.405" v="5893" actId="1076"/>
          <ac:spMkLst>
            <pc:docMk/>
            <pc:sldMk cId="3544778861" sldId="1353"/>
            <ac:spMk id="33" creationId="{FE0D129F-EDBF-19D2-E8C4-13441AE38B26}"/>
          </ac:spMkLst>
        </pc:spChg>
        <pc:spChg chg="add mod">
          <ac:chgData name="Carrillo, Dominic" userId="6ed2a38d-63f6-43c9-9169-2b535d273e11" providerId="ADAL" clId="{2893067E-94FD-5AE6-A762-E83064E26916}" dt="2025-10-21T16:04:27.831" v="8540" actId="1036"/>
          <ac:spMkLst>
            <pc:docMk/>
            <pc:sldMk cId="3544778861" sldId="1353"/>
            <ac:spMk id="34" creationId="{51C1B909-3A71-8194-87E5-0E37EE53CB64}"/>
          </ac:spMkLst>
        </pc:spChg>
        <pc:spChg chg="add mod">
          <ac:chgData name="Carrillo, Dominic" userId="6ed2a38d-63f6-43c9-9169-2b535d273e11" providerId="ADAL" clId="{2893067E-94FD-5AE6-A762-E83064E26916}" dt="2025-10-21T16:04:56.729" v="8550" actId="1076"/>
          <ac:spMkLst>
            <pc:docMk/>
            <pc:sldMk cId="3544778861" sldId="1353"/>
            <ac:spMk id="36" creationId="{6CB2E285-4E8E-4E93-F27F-771D47F3C5D5}"/>
          </ac:spMkLst>
        </pc:spChg>
        <pc:picChg chg="add mod modCrop">
          <ac:chgData name="Carrillo, Dominic" userId="6ed2a38d-63f6-43c9-9169-2b535d273e11" providerId="ADAL" clId="{2893067E-94FD-5AE6-A762-E83064E26916}" dt="2025-10-21T16:05:13.963" v="8551" actId="1076"/>
          <ac:picMkLst>
            <pc:docMk/>
            <pc:sldMk cId="3544778861" sldId="1353"/>
            <ac:picMk id="17" creationId="{3F2E3C50-0EFF-A630-AF97-B3C6ACA074F4}"/>
          </ac:picMkLst>
        </pc:picChg>
        <pc:cxnChg chg="add mod">
          <ac:chgData name="Carrillo, Dominic" userId="6ed2a38d-63f6-43c9-9169-2b535d273e11" providerId="ADAL" clId="{2893067E-94FD-5AE6-A762-E83064E26916}" dt="2025-10-21T06:22:29.806" v="5752" actId="1076"/>
          <ac:cxnSpMkLst>
            <pc:docMk/>
            <pc:sldMk cId="3544778861" sldId="1353"/>
            <ac:cxnSpMk id="9" creationId="{CF08426B-DF9A-1C24-93DE-4814384FC047}"/>
          </ac:cxnSpMkLst>
        </pc:cxnChg>
        <pc:cxnChg chg="add mod">
          <ac:chgData name="Carrillo, Dominic" userId="6ed2a38d-63f6-43c9-9169-2b535d273e11" providerId="ADAL" clId="{2893067E-94FD-5AE6-A762-E83064E26916}" dt="2025-10-21T06:31:22.215" v="5882" actId="1076"/>
          <ac:cxnSpMkLst>
            <pc:docMk/>
            <pc:sldMk cId="3544778861" sldId="1353"/>
            <ac:cxnSpMk id="22" creationId="{527856BA-1CD2-29EF-4B27-A39A7ED63E06}"/>
          </ac:cxnSpMkLst>
        </pc:cxnChg>
        <pc:cxnChg chg="add mod">
          <ac:chgData name="Carrillo, Dominic" userId="6ed2a38d-63f6-43c9-9169-2b535d273e11" providerId="ADAL" clId="{2893067E-94FD-5AE6-A762-E83064E26916}" dt="2025-10-21T06:32:03.951" v="5895" actId="208"/>
          <ac:cxnSpMkLst>
            <pc:docMk/>
            <pc:sldMk cId="3544778861" sldId="1353"/>
            <ac:cxnSpMk id="32" creationId="{9242DEA2-BBA2-59E1-D81D-B7702468084F}"/>
          </ac:cxnSpMkLst>
        </pc:cxnChg>
      </pc:sldChg>
      <pc:sldChg chg="addSp delSp modSp new mod">
        <pc:chgData name="Carrillo, Dominic" userId="6ed2a38d-63f6-43c9-9169-2b535d273e11" providerId="ADAL" clId="{2893067E-94FD-5AE6-A762-E83064E26916}" dt="2025-10-21T06:46:47.848" v="6302" actId="207"/>
        <pc:sldMkLst>
          <pc:docMk/>
          <pc:sldMk cId="4288311707" sldId="1354"/>
        </pc:sldMkLst>
        <pc:spChg chg="mod">
          <ac:chgData name="Carrillo, Dominic" userId="6ed2a38d-63f6-43c9-9169-2b535d273e11" providerId="ADAL" clId="{2893067E-94FD-5AE6-A762-E83064E26916}" dt="2025-10-21T06:34:03.571" v="5971" actId="20577"/>
          <ac:spMkLst>
            <pc:docMk/>
            <pc:sldMk cId="4288311707" sldId="1354"/>
            <ac:spMk id="2" creationId="{B42AC0F7-1AB4-4513-56AC-BF3F95324F4F}"/>
          </ac:spMkLst>
        </pc:spChg>
        <pc:spChg chg="add del mod">
          <ac:chgData name="Carrillo, Dominic" userId="6ed2a38d-63f6-43c9-9169-2b535d273e11" providerId="ADAL" clId="{2893067E-94FD-5AE6-A762-E83064E26916}" dt="2025-10-21T06:46:47.848" v="6302" actId="207"/>
          <ac:spMkLst>
            <pc:docMk/>
            <pc:sldMk cId="4288311707" sldId="1354"/>
            <ac:spMk id="3" creationId="{06C2C416-8881-7487-7540-37683C5872CC}"/>
          </ac:spMkLst>
        </pc:spChg>
        <pc:picChg chg="add mod">
          <ac:chgData name="Carrillo, Dominic" userId="6ed2a38d-63f6-43c9-9169-2b535d273e11" providerId="ADAL" clId="{2893067E-94FD-5AE6-A762-E83064E26916}" dt="2025-10-21T06:38:00.384" v="6068" actId="1076"/>
          <ac:picMkLst>
            <pc:docMk/>
            <pc:sldMk cId="4288311707" sldId="1354"/>
            <ac:picMk id="6" creationId="{14EF1F93-B018-6FF3-7D5A-6775DC8ECC51}"/>
          </ac:picMkLst>
        </pc:picChg>
      </pc:sldChg>
      <pc:sldChg chg="addSp delSp modSp new mod">
        <pc:chgData name="Carrillo, Dominic" userId="6ed2a38d-63f6-43c9-9169-2b535d273e11" providerId="ADAL" clId="{2893067E-94FD-5AE6-A762-E83064E26916}" dt="2025-10-21T06:46:30.953" v="6301" actId="1076"/>
        <pc:sldMkLst>
          <pc:docMk/>
          <pc:sldMk cId="3953941263" sldId="1355"/>
        </pc:sldMkLst>
        <pc:spChg chg="mod">
          <ac:chgData name="Carrillo, Dominic" userId="6ed2a38d-63f6-43c9-9169-2b535d273e11" providerId="ADAL" clId="{2893067E-94FD-5AE6-A762-E83064E26916}" dt="2025-10-21T06:41:48.207" v="6180" actId="20577"/>
          <ac:spMkLst>
            <pc:docMk/>
            <pc:sldMk cId="3953941263" sldId="1355"/>
            <ac:spMk id="2" creationId="{092250EE-AA21-A14D-D4B1-81BEF660DBDD}"/>
          </ac:spMkLst>
        </pc:spChg>
        <pc:spChg chg="mod">
          <ac:chgData name="Carrillo, Dominic" userId="6ed2a38d-63f6-43c9-9169-2b535d273e11" providerId="ADAL" clId="{2893067E-94FD-5AE6-A762-E83064E26916}" dt="2025-10-21T06:44:06.179" v="6274" actId="5793"/>
          <ac:spMkLst>
            <pc:docMk/>
            <pc:sldMk cId="3953941263" sldId="1355"/>
            <ac:spMk id="3" creationId="{A1438E63-354F-C454-5878-DEC04360827D}"/>
          </ac:spMkLst>
        </pc:spChg>
        <pc:spChg chg="add mod">
          <ac:chgData name="Carrillo, Dominic" userId="6ed2a38d-63f6-43c9-9169-2b535d273e11" providerId="ADAL" clId="{2893067E-94FD-5AE6-A762-E83064E26916}" dt="2025-10-21T06:45:51.610" v="6291" actId="1076"/>
          <ac:spMkLst>
            <pc:docMk/>
            <pc:sldMk cId="3953941263" sldId="1355"/>
            <ac:spMk id="8" creationId="{F5FB06A2-C824-08B4-8DE9-9D05C0045ED2}"/>
          </ac:spMkLst>
        </pc:spChg>
        <pc:spChg chg="add mod">
          <ac:chgData name="Carrillo, Dominic" userId="6ed2a38d-63f6-43c9-9169-2b535d273e11" providerId="ADAL" clId="{2893067E-94FD-5AE6-A762-E83064E26916}" dt="2025-10-21T06:45:55.359" v="6292" actId="1076"/>
          <ac:spMkLst>
            <pc:docMk/>
            <pc:sldMk cId="3953941263" sldId="1355"/>
            <ac:spMk id="10" creationId="{00FA7EB5-0F26-673E-E369-DED0A3E3F685}"/>
          </ac:spMkLst>
        </pc:spChg>
        <pc:picChg chg="add mod">
          <ac:chgData name="Carrillo, Dominic" userId="6ed2a38d-63f6-43c9-9169-2b535d273e11" providerId="ADAL" clId="{2893067E-94FD-5AE6-A762-E83064E26916}" dt="2025-10-21T06:46:30.953" v="6301" actId="1076"/>
          <ac:picMkLst>
            <pc:docMk/>
            <pc:sldMk cId="3953941263" sldId="1355"/>
            <ac:picMk id="15" creationId="{2C894396-836F-236C-B58A-FEE022B4F839}"/>
          </ac:picMkLst>
        </pc:picChg>
        <pc:cxnChg chg="add mod">
          <ac:chgData name="Carrillo, Dominic" userId="6ed2a38d-63f6-43c9-9169-2b535d273e11" providerId="ADAL" clId="{2893067E-94FD-5AE6-A762-E83064E26916}" dt="2025-10-21T06:46:27.518" v="6300" actId="1582"/>
          <ac:cxnSpMkLst>
            <pc:docMk/>
            <pc:sldMk cId="3953941263" sldId="1355"/>
            <ac:cxnSpMk id="17" creationId="{75B98D63-A0BF-DC7E-D67B-77C877356F51}"/>
          </ac:cxnSpMkLst>
        </pc:cxnChg>
      </pc:sldChg>
      <pc:sldChg chg="modSp new del mod">
        <pc:chgData name="Carrillo, Dominic" userId="6ed2a38d-63f6-43c9-9169-2b535d273e11" providerId="ADAL" clId="{2893067E-94FD-5AE6-A762-E83064E26916}" dt="2025-10-27T22:19:35.256" v="8605" actId="2696"/>
        <pc:sldMkLst>
          <pc:docMk/>
          <pc:sldMk cId="3484334319" sldId="1356"/>
        </pc:sldMkLst>
        <pc:spChg chg="mod">
          <ac:chgData name="Carrillo, Dominic" userId="6ed2a38d-63f6-43c9-9169-2b535d273e11" providerId="ADAL" clId="{2893067E-94FD-5AE6-A762-E83064E26916}" dt="2025-10-27T18:01:14.406" v="8575" actId="20577"/>
          <ac:spMkLst>
            <pc:docMk/>
            <pc:sldMk cId="3484334319" sldId="1356"/>
            <ac:spMk id="2" creationId="{A121E5F9-629C-1160-DDF0-64F06E9EC37E}"/>
          </ac:spMkLst>
        </pc:spChg>
        <pc:spChg chg="mod">
          <ac:chgData name="Carrillo, Dominic" userId="6ed2a38d-63f6-43c9-9169-2b535d273e11" providerId="ADAL" clId="{2893067E-94FD-5AE6-A762-E83064E26916}" dt="2025-10-27T18:01:26.645" v="8604" actId="403"/>
          <ac:spMkLst>
            <pc:docMk/>
            <pc:sldMk cId="3484334319" sldId="1356"/>
            <ac:spMk id="3" creationId="{02052015-3BA5-0947-9ED2-91264EC3F8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4987-8341-4B4A-9D74-2B70D5F2049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7E44-7A89-584B-9B53-5E54070D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AF90-5E51-7161-D64C-FC634FA45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17B3B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CSCE 1035 – Computer Programming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569-7CE4-0C2E-1A47-B1147E613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</a:t>
            </a:r>
            <a:r>
              <a:rPr lang="en-US" sz="4500" dirty="0">
                <a:solidFill>
                  <a:prstClr val="black"/>
                </a:solidFill>
                <a:latin typeface="Calibri" panose="020F0502020204030204"/>
              </a:rPr>
              <a:t>9 Classes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D8A5006-B5A6-4E9A-6C2F-539BEEC0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05" y="2982300"/>
            <a:ext cx="3592810" cy="2822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A07E9-79DF-E045-59F1-64D24BCD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Object from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7ED4-19B2-D534-C56F-716FFEFC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To create an instance of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, you call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using the name of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and pass arguments accepted by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>
                <a:cs typeface="Courier New" panose="02070309020205020404" pitchFamily="49" charset="0"/>
              </a:rPr>
              <a:t> method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Although you must specify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>
                <a:cs typeface="Courier New" panose="02070309020205020404" pitchFamily="49" charset="0"/>
              </a:rPr>
              <a:t> explicitly when </a:t>
            </a:r>
            <a:r>
              <a:rPr lang="en-US" i="1" dirty="0">
                <a:cs typeface="Courier New" panose="02070309020205020404" pitchFamily="49" charset="0"/>
              </a:rPr>
              <a:t>defining</a:t>
            </a:r>
            <a:r>
              <a:rPr lang="en-US" dirty="0">
                <a:cs typeface="Courier New" panose="02070309020205020404" pitchFamily="49" charset="0"/>
              </a:rPr>
              <a:t> a method, you do not include it when </a:t>
            </a:r>
            <a:r>
              <a:rPr lang="en-US" i="1" dirty="0">
                <a:cs typeface="Courier New" panose="02070309020205020404" pitchFamily="49" charset="0"/>
              </a:rPr>
              <a:t>calling</a:t>
            </a:r>
            <a:r>
              <a:rPr lang="en-US" dirty="0">
                <a:cs typeface="Courier New" panose="02070309020205020404" pitchFamily="49" charset="0"/>
              </a:rPr>
              <a:t> the method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0D192-C71F-2FAE-26BB-F4C87E908511}"/>
              </a:ext>
            </a:extLst>
          </p:cNvPr>
          <p:cNvGrpSpPr/>
          <p:nvPr/>
        </p:nvGrpSpPr>
        <p:grpSpPr>
          <a:xfrm>
            <a:off x="8086566" y="3441826"/>
            <a:ext cx="3493585" cy="1903001"/>
            <a:chOff x="7860214" y="2982300"/>
            <a:chExt cx="3493585" cy="1903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FEB1A2-92CC-DBA3-B9C4-5E72423991B5}"/>
                </a:ext>
              </a:extLst>
            </p:cNvPr>
            <p:cNvSpPr/>
            <p:nvPr/>
          </p:nvSpPr>
          <p:spPr>
            <a:xfrm>
              <a:off x="7860215" y="2982301"/>
              <a:ext cx="3493584" cy="1868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17B3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BAC47E-8839-56A9-D22D-9C7DD69D0C7A}"/>
                </a:ext>
              </a:extLst>
            </p:cNvPr>
            <p:cNvSpPr txBox="1"/>
            <p:nvPr/>
          </p:nvSpPr>
          <p:spPr>
            <a:xfrm>
              <a:off x="8207251" y="3705759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F02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house = </a:t>
              </a:r>
              <a:r>
                <a:rPr lang="en-US" dirty="0" err="1">
                  <a:solidFill>
                    <a:srgbClr val="2F02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HousePlan</a:t>
              </a:r>
              <a:r>
                <a:rPr lang="en-US" dirty="0">
                  <a:solidFill>
                    <a:srgbClr val="2F02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A653211-66EA-858E-39F5-22517C13E959}"/>
                </a:ext>
              </a:extLst>
            </p:cNvPr>
            <p:cNvSpPr/>
            <p:nvPr/>
          </p:nvSpPr>
          <p:spPr>
            <a:xfrm flipH="1">
              <a:off x="8748027" y="3326436"/>
              <a:ext cx="806245" cy="833399"/>
            </a:xfrm>
            <a:prstGeom prst="arc">
              <a:avLst/>
            </a:prstGeom>
            <a:ln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CB3C194-4BFF-7603-6231-3D4228A75BEA}"/>
                </a:ext>
              </a:extLst>
            </p:cNvPr>
            <p:cNvSpPr/>
            <p:nvPr/>
          </p:nvSpPr>
          <p:spPr>
            <a:xfrm>
              <a:off x="9446110" y="3326436"/>
              <a:ext cx="806245" cy="833399"/>
            </a:xfrm>
            <a:prstGeom prst="arc">
              <a:avLst/>
            </a:prstGeom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19EAD6-2372-0B5B-9C4E-604567895557}"/>
                </a:ext>
              </a:extLst>
            </p:cNvPr>
            <p:cNvSpPr txBox="1"/>
            <p:nvPr/>
          </p:nvSpPr>
          <p:spPr>
            <a:xfrm>
              <a:off x="8207251" y="4023527"/>
              <a:ext cx="98347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Creates</a:t>
              </a:r>
            </a:p>
            <a:p>
              <a:pPr algn="ctr"/>
              <a:r>
                <a:rPr lang="en-US" sz="1600" dirty="0"/>
                <a:t>reference</a:t>
              </a:r>
            </a:p>
            <a:p>
              <a:pPr algn="ctr"/>
              <a:r>
                <a:rPr lang="en-US" sz="1600" dirty="0"/>
                <a:t>variable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AE40CE-5DF7-7B67-B587-AA1448D9106C}"/>
                </a:ext>
              </a:extLst>
            </p:cNvPr>
            <p:cNvSpPr txBox="1"/>
            <p:nvPr/>
          </p:nvSpPr>
          <p:spPr>
            <a:xfrm>
              <a:off x="9428784" y="4020167"/>
              <a:ext cx="1686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Calls constructor</a:t>
              </a:r>
            </a:p>
            <a:p>
              <a:pPr algn="ctr"/>
              <a:r>
                <a:rPr lang="en-US" sz="1600" dirty="0"/>
                <a:t>and creates an</a:t>
              </a:r>
            </a:p>
            <a:p>
              <a:pPr algn="ctr"/>
              <a:r>
                <a:rPr lang="en-US" sz="1600" dirty="0"/>
                <a:t>object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C49BA6F-337D-CC30-441D-7EF2361655F1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>
              <a:off x="9151150" y="3326436"/>
              <a:ext cx="698082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ABAEC7-D67C-E773-DB15-CE4FF5705B4A}"/>
                </a:ext>
              </a:extLst>
            </p:cNvPr>
            <p:cNvSpPr txBox="1"/>
            <p:nvPr/>
          </p:nvSpPr>
          <p:spPr>
            <a:xfrm>
              <a:off x="7860214" y="2982300"/>
              <a:ext cx="34935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Assigns address of object into reference</a:t>
              </a:r>
            </a:p>
          </p:txBody>
        </p:sp>
      </p:grp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2EA80B9-CE2E-2B51-F6BC-DCB705F70658}"/>
              </a:ext>
            </a:extLst>
          </p:cNvPr>
          <p:cNvSpPr/>
          <p:nvPr/>
        </p:nvSpPr>
        <p:spPr>
          <a:xfrm>
            <a:off x="3171397" y="5252273"/>
            <a:ext cx="159083" cy="501375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2E186-672D-A60D-B5A5-F7A295A1AFB1}"/>
              </a:ext>
            </a:extLst>
          </p:cNvPr>
          <p:cNvSpPr txBox="1"/>
          <p:nvPr/>
        </p:nvSpPr>
        <p:spPr>
          <a:xfrm>
            <a:off x="3250938" y="5179794"/>
            <a:ext cx="410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Once instantiated, you can access the object attributes using the </a:t>
            </a:r>
            <a:r>
              <a:rPr lang="en-US" dirty="0">
                <a:solidFill>
                  <a:srgbClr val="008000"/>
                </a:solidFill>
              </a:rPr>
              <a:t>dot operator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9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8258-0F4B-5633-DE89-6B637917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A36-86D6-3499-64E5-0983F8DF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1192213" cy="4985593"/>
          </a:xfrm>
        </p:spPr>
        <p:txBody>
          <a:bodyPr/>
          <a:lstStyle/>
          <a:p>
            <a:r>
              <a:rPr lang="en-US" dirty="0"/>
              <a:t>To define a class methods, they are like regular functions but under the class scope.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Example: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Create object instance and call print method: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7BC0C-9511-DF8F-3CFE-D4C05007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84" y="2201735"/>
            <a:ext cx="6378604" cy="2454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FDF63-6E86-6752-5214-E7155F78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84" y="5435296"/>
            <a:ext cx="3962188" cy="1032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DBBE5-3203-7EED-57C8-01B60ABE9756}"/>
              </a:ext>
            </a:extLst>
          </p:cNvPr>
          <p:cNvSpPr txBox="1"/>
          <p:nvPr/>
        </p:nvSpPr>
        <p:spPr>
          <a:xfrm>
            <a:off x="7793964" y="5100538"/>
            <a:ext cx="37094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Every attribute in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must be prefaced with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upon accessing it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440CD8-7D0A-9D29-090A-54FB3E6A6FEF}"/>
              </a:ext>
            </a:extLst>
          </p:cNvPr>
          <p:cNvSpPr/>
          <p:nvPr/>
        </p:nvSpPr>
        <p:spPr>
          <a:xfrm>
            <a:off x="8114119" y="2602798"/>
            <a:ext cx="3709465" cy="1164586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Every method in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must have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as its first parameter, it refers to the current object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409B27-57A1-0B57-A333-07BA52372A2B}"/>
              </a:ext>
            </a:extLst>
          </p:cNvPr>
          <p:cNvCxnSpPr>
            <a:cxnSpLocks/>
          </p:cNvCxnSpPr>
          <p:nvPr/>
        </p:nvCxnSpPr>
        <p:spPr>
          <a:xfrm>
            <a:off x="6158575" y="4663979"/>
            <a:ext cx="1635389" cy="436559"/>
          </a:xfrm>
          <a:prstGeom prst="straightConnector1">
            <a:avLst/>
          </a:prstGeom>
          <a:ln w="38100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EA03D9-8728-2095-8460-4A00B2450BC8}"/>
              </a:ext>
            </a:extLst>
          </p:cNvPr>
          <p:cNvCxnSpPr>
            <a:cxnSpLocks/>
          </p:cNvCxnSpPr>
          <p:nvPr/>
        </p:nvCxnSpPr>
        <p:spPr>
          <a:xfrm>
            <a:off x="4505195" y="4546415"/>
            <a:ext cx="1590805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C91E1-A508-EA36-772F-74877E3B5FB0}"/>
              </a:ext>
            </a:extLst>
          </p:cNvPr>
          <p:cNvCxnSpPr>
            <a:cxnSpLocks/>
          </p:cNvCxnSpPr>
          <p:nvPr/>
        </p:nvCxnSpPr>
        <p:spPr>
          <a:xfrm>
            <a:off x="7793964" y="4623220"/>
            <a:ext cx="0" cy="477318"/>
          </a:xfrm>
          <a:prstGeom prst="straightConnector1">
            <a:avLst/>
          </a:prstGeom>
          <a:ln w="38100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304EBE-6F68-78AF-FC24-A9E27DEBB402}"/>
              </a:ext>
            </a:extLst>
          </p:cNvPr>
          <p:cNvCxnSpPr>
            <a:cxnSpLocks/>
          </p:cNvCxnSpPr>
          <p:nvPr/>
        </p:nvCxnSpPr>
        <p:spPr>
          <a:xfrm>
            <a:off x="6463430" y="4546415"/>
            <a:ext cx="1748003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0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E06F-6E13-76E6-6D0F-7AE7D497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and Mutators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9D94-8D77-273B-AA22-AAEEB440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Getters and Setters</a:t>
            </a:r>
          </a:p>
          <a:p>
            <a:r>
              <a:rPr lang="en-US" dirty="0">
                <a:solidFill>
                  <a:srgbClr val="017B3B"/>
                </a:solidFill>
              </a:rPr>
              <a:t>Accessors</a:t>
            </a:r>
            <a:r>
              <a:rPr lang="en-US" dirty="0"/>
              <a:t> (get methods) </a:t>
            </a:r>
            <a:r>
              <a:rPr lang="en-US" dirty="0">
                <a:sym typeface="Wingdings" pitchFamily="2" charset="2"/>
              </a:rPr>
              <a:t> reads a value or attribute from the class object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017B3B"/>
                </a:solidFill>
              </a:rPr>
              <a:t>Mutator</a:t>
            </a:r>
            <a:r>
              <a:rPr lang="en-US" dirty="0"/>
              <a:t> (set methods) </a:t>
            </a:r>
            <a:r>
              <a:rPr lang="en-US" dirty="0">
                <a:sym typeface="Wingdings" pitchFamily="2" charset="2"/>
              </a:rPr>
              <a:t> updates a value or data members safely from the object </a:t>
            </a:r>
          </a:p>
          <a:p>
            <a:pPr lvl="1"/>
            <a:r>
              <a:rPr lang="en-US" dirty="0">
                <a:sym typeface="Wingdings" pitchFamily="2" charset="2"/>
              </a:rPr>
              <a:t>Can validate data to ensure validates inputted values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Accessors and mutators are a useful coding convention to provide data encapsulation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Data is controlled through methods, not directly changed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Hidden or Private internal structure of your class and should be used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	(more on private values in following slide)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A7E36-3DA5-DA3A-D9AD-C279E381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559"/>
          <a:stretch>
            <a:fillRect/>
          </a:stretch>
        </p:blipFill>
        <p:spPr>
          <a:xfrm>
            <a:off x="3309063" y="2099372"/>
            <a:ext cx="4634308" cy="816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E9D5D-753F-0E3C-776C-3BD711E5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559"/>
          <a:stretch>
            <a:fillRect/>
          </a:stretch>
        </p:blipFill>
        <p:spPr>
          <a:xfrm>
            <a:off x="3309063" y="3745117"/>
            <a:ext cx="4634308" cy="8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6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2DA-864E-E975-AF1A-63D2DA3B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and Mutators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1FB89-4EE4-F5F8-F16B-8C83A7EB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" y="2060244"/>
            <a:ext cx="5831239" cy="3309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437A9C-607E-08F1-AE34-37C4BA94DC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994" y="1659397"/>
            <a:ext cx="4984805" cy="41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0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3FFE-02C2-C224-E820-60332B30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/>
              <a:t> class by </a:t>
            </a:r>
          </a:p>
          <a:p>
            <a:pPr lvl="1"/>
            <a:r>
              <a:rPr lang="en-US" dirty="0"/>
              <a:t>Create more attribute values called </a:t>
            </a:r>
            <a:r>
              <a:rPr lang="en-US" dirty="0" err="1"/>
              <a:t>model_year</a:t>
            </a:r>
            <a:r>
              <a:rPr lang="en-US" dirty="0"/>
              <a:t>, </a:t>
            </a:r>
            <a:r>
              <a:rPr lang="en-US" dirty="0" err="1"/>
              <a:t>purchase_price</a:t>
            </a:r>
            <a:r>
              <a:rPr lang="en-US" dirty="0"/>
              <a:t>, </a:t>
            </a:r>
            <a:r>
              <a:rPr lang="en-US" dirty="0" err="1"/>
              <a:t>current_value</a:t>
            </a:r>
            <a:endParaRPr lang="en-US" dirty="0"/>
          </a:p>
          <a:p>
            <a:pPr lvl="1"/>
            <a:r>
              <a:rPr lang="en-US" dirty="0"/>
              <a:t>Define a new method called </a:t>
            </a:r>
            <a:r>
              <a:rPr lang="en-US" dirty="0" err="1"/>
              <a:t>calc_current_value</a:t>
            </a:r>
            <a:r>
              <a:rPr lang="en-US" dirty="0"/>
              <a:t>() in the class which passes the current year to calculate the current value.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Define a method called </a:t>
            </a:r>
            <a:r>
              <a:rPr lang="en-US" dirty="0" err="1"/>
              <a:t>print_info</a:t>
            </a:r>
            <a:r>
              <a:rPr lang="en-US" dirty="0"/>
              <a:t>() to print all relevant information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Where 2011 is car’s model year, 18000 is the purchase price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print_info</a:t>
            </a:r>
            <a:r>
              <a:rPr lang="en-US" dirty="0"/>
              <a:t>() outputs: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8C9F7-A1B3-4D6B-9333-31450A87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xercise Car Class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4B7C-D70C-EEE9-5DA4-5A2701466E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9"/>
          <a:stretch>
            <a:fillRect/>
          </a:stretch>
        </p:blipFill>
        <p:spPr>
          <a:xfrm>
            <a:off x="4504879" y="4807587"/>
            <a:ext cx="3937615" cy="1858775"/>
          </a:xfrm>
          <a:prstGeom prst="rect">
            <a:avLst/>
          </a:prstGeom>
          <a:ln w="19050">
            <a:solidFill>
              <a:srgbClr val="017B3B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0D0573-5031-5CAE-07DB-B27004E6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07" y="2686233"/>
            <a:ext cx="7772400" cy="806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D9C974-C3AF-03E2-34A6-C05DA522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907" y="3961289"/>
            <a:ext cx="6135423" cy="3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5264D-D2FD-62D0-DA4F-CF9C9B03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8F08B-70DF-CEB5-8DC8-8B543D758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83C75F-7151-2959-EBBB-C8EB8AD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Instance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BDBA83-C1C4-B976-2281-65605908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Class attributes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Defined within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definition, but outside any method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An assignment statement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, but outside any method creates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attribute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It is an attribute of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, not an object, so it represents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-wide information (i.e., one value for all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instances)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Considered to be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static</a:t>
            </a:r>
            <a:r>
              <a:rPr lang="en-US" dirty="0">
                <a:cs typeface="Courier New" panose="02070309020205020404" pitchFamily="49" charset="0"/>
              </a:rPr>
              <a:t> variables in some languages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Access by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ClassName.name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self.__class__.name</a:t>
            </a:r>
            <a:r>
              <a:rPr lang="en-US" dirty="0">
                <a:cs typeface="Courier New" panose="02070309020205020404" pitchFamily="49" charset="0"/>
              </a:rPr>
              <a:t> notation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Instance attributes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Associated with a particular instance of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Created and initialized by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>
                <a:cs typeface="Courier New" panose="02070309020205020404" pitchFamily="49" charset="0"/>
              </a:rPr>
              <a:t> constructor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Each instance has its own value for it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Access by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object.name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en-US" dirty="0">
                <a:cs typeface="Courier New" panose="02070309020205020404" pitchFamily="49" charset="0"/>
              </a:rPr>
              <a:t>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1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35D42-CBBE-FCE2-29D0-9D3B22CD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Instance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E563F-ACA7-9648-404C-37E89AAF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B03F7-7FAC-70B2-8227-691E9C090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45146"/>
              </p:ext>
            </p:extLst>
          </p:nvPr>
        </p:nvGraphicFramePr>
        <p:xfrm>
          <a:off x="1066800" y="1222259"/>
          <a:ext cx="10058400" cy="20262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65680079"/>
                    </a:ext>
                  </a:extLst>
                </a:gridCol>
                <a:gridCol w="2339623">
                  <a:extLst>
                    <a:ext uri="{9D8B030D-6E8A-4147-A177-3AD203B41FA5}">
                      <a16:colId xmlns:a16="http://schemas.microsoft.com/office/drawing/2014/main" val="1294275480"/>
                    </a:ext>
                  </a:extLst>
                </a:gridCol>
                <a:gridCol w="2472266">
                  <a:extLst>
                    <a:ext uri="{9D8B030D-6E8A-4147-A177-3AD203B41FA5}">
                      <a16:colId xmlns:a16="http://schemas.microsoft.com/office/drawing/2014/main" val="1895367481"/>
                    </a:ext>
                  </a:extLst>
                </a:gridCol>
                <a:gridCol w="2731911">
                  <a:extLst>
                    <a:ext uri="{9D8B030D-6E8A-4147-A177-3AD203B41FA5}">
                      <a16:colId xmlns:a16="http://schemas.microsoft.com/office/drawing/2014/main" val="2122485676"/>
                    </a:ext>
                  </a:extLst>
                </a:gridCol>
              </a:tblGrid>
              <a:tr h="3585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Attribute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Defined Where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Shared By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 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733128"/>
                  </a:ext>
                </a:extLst>
              </a:tr>
              <a:tr h="10509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Outside any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instances of the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ClassName.attr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/>
                        <a:t>or 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self.__class__.</a:t>
                      </a:r>
                      <a:r>
                        <a:rPr lang="en-US" sz="16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</a:t>
                      </a:r>
                      <a:endParaRPr lang="en-US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471765"/>
                  </a:ext>
                </a:extLst>
              </a:tr>
              <a:tr h="597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Instance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Inside 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Only that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self.attr</a:t>
                      </a:r>
                      <a:r>
                        <a:rPr lang="en-US" dirty="0"/>
                        <a:t> or </a:t>
                      </a:r>
                      <a:r>
                        <a:rPr lang="en-US" sz="16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object.attr</a:t>
                      </a:r>
                      <a:endParaRPr lang="en-US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8658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32109F1-8B3E-A694-5B01-07330C5C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025111"/>
            <a:ext cx="7158683" cy="234653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CFAF4F-70A9-B8A1-0D01-0A8FDE6F2F78}"/>
              </a:ext>
            </a:extLst>
          </p:cNvPr>
          <p:cNvSpPr/>
          <p:nvPr/>
        </p:nvSpPr>
        <p:spPr>
          <a:xfrm>
            <a:off x="6416436" y="3461170"/>
            <a:ext cx="4937363" cy="3180212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dirty="0"/>
              <a:t>Since all instances of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share one copy of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attribute, when any instance changes it, the value is changed for all instances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Sample()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b.__class__.x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112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E1920-1858-3747-38E0-BF241905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8E0F8-FCC8-2401-5066-96A18C5BE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EFC58-5659-169F-B3F5-F1A393F6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F1446-86A7-1CCA-FBED-4437F64C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C78C6-CD8C-D54A-EB3C-4A1D58DC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>
                <a:cs typeface="Courier New" panose="02070309020205020404" pitchFamily="49" charset="0"/>
              </a:rPr>
              <a:t> constructor can be customized with additional parameters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You can even specify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default</a:t>
            </a:r>
            <a:r>
              <a:rPr lang="en-US" dirty="0">
                <a:cs typeface="Courier New" panose="02070309020205020404" pitchFamily="49" charset="0"/>
              </a:rPr>
              <a:t> values as done with functions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EDF8A-5D76-3403-4399-B7620122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28" y="3385797"/>
            <a:ext cx="6183086" cy="2822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85D50-A693-1C25-17D2-649F6447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34" y="2050488"/>
            <a:ext cx="6389914" cy="1055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BF4D8-74A5-B2C8-D6F4-60981833D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16" y="3385796"/>
            <a:ext cx="3592810" cy="28220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D6B3C-215B-F3C1-7C65-2AFD53789D7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961226" y="4796824"/>
            <a:ext cx="1742602" cy="1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1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724D2-207D-5615-07F7-A08E10AC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B4CBB-9691-44C3-EFFF-08C8B45F0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4DA83-1027-6C86-64EC-A3EE4DC9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0F6FC-6BF2-D4CA-542C-8BC0506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41C1A-94B6-4DCC-7263-233FF47A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>
                <a:cs typeface="Courier New" panose="02070309020205020404" pitchFamily="49" charset="0"/>
              </a:rPr>
              <a:t> constructor can be customized with additional parameters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You can even specify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default</a:t>
            </a:r>
            <a:r>
              <a:rPr lang="en-US" dirty="0">
                <a:cs typeface="Courier New" panose="02070309020205020404" pitchFamily="49" charset="0"/>
              </a:rPr>
              <a:t> values as done with functions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AEF2F-644C-0AA7-8087-BAC01301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23" b="42073"/>
          <a:stretch>
            <a:fillRect/>
          </a:stretch>
        </p:blipFill>
        <p:spPr>
          <a:xfrm>
            <a:off x="6188485" y="3981841"/>
            <a:ext cx="5492692" cy="1350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B77B2-2FC0-EF0B-21F9-D16308E6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34" y="2050488"/>
            <a:ext cx="6389914" cy="10556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3868CE-D1B7-6E3B-5FFB-A317F7459A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0588" b="38591"/>
          <a:stretch>
            <a:fillRect/>
          </a:stretch>
        </p:blipFill>
        <p:spPr>
          <a:xfrm>
            <a:off x="510823" y="3981841"/>
            <a:ext cx="3963223" cy="13502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D2B35A-22F8-0A77-8AA3-1E6D45982FD3}"/>
              </a:ext>
            </a:extLst>
          </p:cNvPr>
          <p:cNvCxnSpPr/>
          <p:nvPr/>
        </p:nvCxnSpPr>
        <p:spPr>
          <a:xfrm>
            <a:off x="4353398" y="4656970"/>
            <a:ext cx="1742602" cy="1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8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77853-B509-849F-5A67-C5AFB30B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4454B-0597-6E97-12FE-E760EAC5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C0582F-CA52-8A2D-C3AF-5831080E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>
                <a:cs typeface="Courier New" panose="02070309020205020404" pitchFamily="49" charset="0"/>
              </a:rPr>
              <a:t> constructor can be customized with additional parameters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You can even specify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default</a:t>
            </a:r>
            <a:r>
              <a:rPr lang="en-US" dirty="0">
                <a:cs typeface="Courier New" panose="02070309020205020404" pitchFamily="49" charset="0"/>
              </a:rPr>
              <a:t> values as done with functions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BD677-F6EE-DB1A-B996-7648D6E1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63" y="2688192"/>
            <a:ext cx="6081888" cy="32532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86D5CA-6B24-50E5-041D-069B466F6BF0}"/>
              </a:ext>
            </a:extLst>
          </p:cNvPr>
          <p:cNvCxnSpPr>
            <a:cxnSpLocks/>
          </p:cNvCxnSpPr>
          <p:nvPr/>
        </p:nvCxnSpPr>
        <p:spPr>
          <a:xfrm flipV="1">
            <a:off x="6785815" y="2800361"/>
            <a:ext cx="413355" cy="345803"/>
          </a:xfrm>
          <a:prstGeom prst="straightConnector1">
            <a:avLst/>
          </a:prstGeom>
          <a:ln w="28575">
            <a:solidFill>
              <a:srgbClr val="017B3B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6DEB61-90D6-1A21-6D51-28852BAF97D3}"/>
              </a:ext>
            </a:extLst>
          </p:cNvPr>
          <p:cNvSpPr txBox="1"/>
          <p:nvPr/>
        </p:nvSpPr>
        <p:spPr>
          <a:xfrm>
            <a:off x="6785815" y="3582889"/>
            <a:ext cx="45679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Understand the importance of the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dirty="0"/>
              <a:t> parameter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2ABD6A-EF81-16E1-0BAC-DE255CA7C1E2}"/>
              </a:ext>
            </a:extLst>
          </p:cNvPr>
          <p:cNvSpPr/>
          <p:nvPr/>
        </p:nvSpPr>
        <p:spPr>
          <a:xfrm>
            <a:off x="6633133" y="3483171"/>
            <a:ext cx="108155" cy="537991"/>
          </a:xfrm>
          <a:prstGeom prst="rightBrac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4769B1-831F-FA06-895E-D694B8D56C47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7199171" y="2809158"/>
            <a:ext cx="345622" cy="309921"/>
          </a:xfrm>
          <a:prstGeom prst="straightConnector1">
            <a:avLst/>
          </a:prstGeom>
          <a:ln w="28575">
            <a:solidFill>
              <a:srgbClr val="017B3B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6C4295-16FE-D44D-AD69-E5BB46A6E959}"/>
              </a:ext>
            </a:extLst>
          </p:cNvPr>
          <p:cNvSpPr txBox="1"/>
          <p:nvPr/>
        </p:nvSpPr>
        <p:spPr>
          <a:xfrm>
            <a:off x="6351138" y="2439826"/>
            <a:ext cx="16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2016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27920-EB98-4208-236B-22368689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B1A1F-8602-7DE3-2A97-7A9D465CA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B2616-DBAB-469A-8438-FDC1E7B7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Abstraction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294EA-C70F-CB8D-B8EA-3F0C5BB2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Information Hiding</a:t>
            </a:r>
          </a:p>
          <a:p>
            <a:r>
              <a:rPr lang="en-US" dirty="0"/>
              <a:t>In Python, everything is</a:t>
            </a:r>
            <a:r>
              <a:rPr lang="en-US" b="1" dirty="0">
                <a:solidFill>
                  <a:srgbClr val="017B3B"/>
                </a:solidFill>
              </a:rPr>
              <a:t> </a:t>
            </a:r>
            <a:r>
              <a:rPr lang="en-US" dirty="0">
                <a:solidFill>
                  <a:srgbClr val="017B3B"/>
                </a:solidFill>
              </a:rPr>
              <a:t>public</a:t>
            </a:r>
            <a:r>
              <a:rPr lang="en-US" b="1" dirty="0">
                <a:solidFill>
                  <a:srgbClr val="017B3B"/>
                </a:solidFill>
              </a:rPr>
              <a:t> </a:t>
            </a:r>
            <a:r>
              <a:rPr lang="en-US" dirty="0"/>
              <a:t>by default.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560638" algn="l"/>
              </a:tabLs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Public attributes</a:t>
            </a:r>
            <a:r>
              <a:rPr lang="en-US" dirty="0">
                <a:cs typeface="Courier New" panose="02070309020205020404" pitchFamily="49" charset="0"/>
              </a:rPr>
              <a:t>:	any other class/function can see and change attribute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560638" algn="l"/>
              </a:tabLs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Public methods</a:t>
            </a:r>
            <a:r>
              <a:rPr lang="en-US" dirty="0">
                <a:cs typeface="Courier New" panose="02070309020205020404" pitchFamily="49" charset="0"/>
              </a:rPr>
              <a:t>:	any other class or function can call the method</a:t>
            </a:r>
            <a:endParaRPr lang="en-US" dirty="0"/>
          </a:p>
          <a:p>
            <a:r>
              <a:rPr lang="en-US" dirty="0"/>
              <a:t>However, we can </a:t>
            </a:r>
            <a:r>
              <a:rPr lang="en-US" dirty="0">
                <a:solidFill>
                  <a:srgbClr val="017B3B"/>
                </a:solidFill>
              </a:rPr>
              <a:t>signal privacy</a:t>
            </a:r>
            <a:r>
              <a:rPr lang="en-US" dirty="0"/>
              <a:t> using naming conventions:</a:t>
            </a:r>
          </a:p>
          <a:p>
            <a:pPr lvl="1"/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→ “protected” (for internal use)</a:t>
            </a:r>
          </a:p>
          <a:p>
            <a:pPr lvl="1"/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__name </a:t>
            </a:r>
            <a:r>
              <a:rPr lang="en-US" dirty="0"/>
              <a:t>→ “private” (name-mangled, harder to access directly)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BD0D-40B0-436D-C469-EEA45CCD0236}"/>
              </a:ext>
            </a:extLst>
          </p:cNvPr>
          <p:cNvSpPr txBox="1"/>
          <p:nvPr/>
        </p:nvSpPr>
        <p:spPr>
          <a:xfrm>
            <a:off x="6688584" y="4787309"/>
            <a:ext cx="303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of object "sees" the abstract version of the object through the public interface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0374FD8-2A2A-8901-6E9C-A14E0D33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8" y="4286948"/>
            <a:ext cx="3458584" cy="20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0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7BB1-D478-6D02-508D-E48A1B6A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Public/Private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DE47-D807-1BE7-9610-8CEDC411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Python allows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to prevent unintentional accessing of data directly using attribute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naming conventions </a:t>
            </a:r>
            <a:r>
              <a:rPr lang="en-US" dirty="0">
                <a:cs typeface="Courier New" panose="02070309020205020404" pitchFamily="49" charset="0"/>
              </a:rPr>
              <a:t>to hide data</a:t>
            </a:r>
          </a:p>
          <a:p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→ “protected” (for internal use)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Attributes that are not to be accessed directly are preceded with 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single underscore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can still access and modify attributes directly, but you are not supposed to</a:t>
            </a:r>
          </a:p>
          <a:p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__name </a:t>
            </a:r>
            <a:r>
              <a:rPr lang="en-US" dirty="0"/>
              <a:t>→ “private” (name-mangled, harder to access directly)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Private attributes </a:t>
            </a:r>
            <a:r>
              <a:rPr lang="en-US" dirty="0">
                <a:cs typeface="Courier New" panose="02070309020205020404" pitchFamily="49" charset="0"/>
              </a:rPr>
              <a:t>with 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double underscore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cs typeface="Courier New" panose="02070309020205020404" pitchFamily="49" charset="0"/>
              </a:rPr>
              <a:t> are not to be modified by users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You can still access the attribute directly, but you must use a mutator to modify the attribute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Similarly, methods can be made private by prepending the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double underscore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cs typeface="Courier New" panose="02070309020205020404" pitchFamily="49" charset="0"/>
              </a:rPr>
              <a:t> to the method name</a:t>
            </a:r>
          </a:p>
        </p:txBody>
      </p:sp>
    </p:spTree>
    <p:extLst>
      <p:ext uri="{BB962C8B-B14F-4D97-AF65-F5344CB8AC3E}">
        <p14:creationId xmlns:p14="http://schemas.microsoft.com/office/powerpoint/2010/main" val="141248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C761-0925-F4DD-4A88-D5E36547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Public/Private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8823-F147-ABDA-6EBC-091C6A0D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7" y="1222259"/>
            <a:ext cx="5246000" cy="4985593"/>
          </a:xfrm>
        </p:spPr>
        <p:txBody>
          <a:bodyPr/>
          <a:lstStyle/>
          <a:p>
            <a:r>
              <a:rPr lang="en-US" dirty="0"/>
              <a:t>Could you call out </a:t>
            </a:r>
          </a:p>
          <a:p>
            <a:pPr lvl="1"/>
            <a:r>
              <a:rPr lang="en-US" dirty="0"/>
              <a:t>What is public? </a:t>
            </a:r>
          </a:p>
          <a:p>
            <a:pPr lvl="1"/>
            <a:r>
              <a:rPr lang="en-US" dirty="0"/>
              <a:t>What is private?</a:t>
            </a:r>
          </a:p>
          <a:p>
            <a:r>
              <a:rPr lang="en-US" dirty="0"/>
              <a:t>Which function is not necessary?</a:t>
            </a:r>
          </a:p>
          <a:p>
            <a:pPr lvl="1"/>
            <a:r>
              <a:rPr lang="en-US" dirty="0"/>
              <a:t>Due to data attribute being public</a:t>
            </a:r>
          </a:p>
          <a:p>
            <a:pPr lvl="1"/>
            <a:endParaRPr lang="en-US" dirty="0"/>
          </a:p>
          <a:p>
            <a:r>
              <a:rPr lang="en-US" dirty="0"/>
              <a:t>Why we do this?</a:t>
            </a:r>
          </a:p>
          <a:p>
            <a:pPr lvl="1"/>
            <a:r>
              <a:rPr lang="en-US" dirty="0"/>
              <a:t>Prevents accidental changes from outside</a:t>
            </a:r>
          </a:p>
          <a:p>
            <a:pPr lvl="1"/>
            <a:r>
              <a:rPr lang="en-US" dirty="0"/>
              <a:t>Encourages using methods (not direct access) to modify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287CC-AFD2-1F4F-F21D-E12BF0DB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74" y="1567519"/>
            <a:ext cx="5510254" cy="37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390-DEAF-3DF9-58A2-B7A00B9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Customization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4B7D3-5EFE-FAFF-0449-8C8BE4ABA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2472E-C84F-2830-FBC9-5AEF7E2C1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E39F-4CB3-119C-FA60-6532CA2F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35FE-2432-5C15-E8BB-3033D7A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are “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Magic</a:t>
            </a:r>
            <a:r>
              <a:rPr lang="en-US" dirty="0">
                <a:cs typeface="Courier New" panose="02070309020205020404" pitchFamily="49" charset="0"/>
              </a:rPr>
              <a:t>” or “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Dunder</a:t>
            </a:r>
            <a:r>
              <a:rPr lang="en-US" dirty="0">
                <a:cs typeface="Courier New" panose="02070309020205020404" pitchFamily="49" charset="0"/>
              </a:rPr>
              <a:t>” Methods?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Special methods that start and end with double underscores (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cs typeface="Courier New" panose="02070309020205020404" pitchFamily="49" charset="0"/>
              </a:rPr>
              <a:t>).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Python automatically calls them for built-in operations.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They come in three general classes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Numeric type operations (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, etc.)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Container operations (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cs typeface="Courier New" panose="02070309020205020404" pitchFamily="49" charset="0"/>
              </a:rPr>
              <a:t>, etc.)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General operations (printing, construction, etc.)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Python allows you to override standard methods, such as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EC2239-8051-B32F-A5DA-97C290081476}"/>
              </a:ext>
            </a:extLst>
          </p:cNvPr>
          <p:cNvSpPr/>
          <p:nvPr/>
        </p:nvSpPr>
        <p:spPr>
          <a:xfrm>
            <a:off x="2095628" y="3586752"/>
            <a:ext cx="3148781" cy="855406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For more information, Python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special method names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054DB-6A1E-748D-47D5-8AE465766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7" y="4564746"/>
            <a:ext cx="6683478" cy="107099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767D36-B526-50F3-935F-71D0A90F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07707"/>
              </p:ext>
            </p:extLst>
          </p:nvPr>
        </p:nvGraphicFramePr>
        <p:xfrm>
          <a:off x="7291695" y="2142952"/>
          <a:ext cx="4437021" cy="24217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4004325985"/>
                    </a:ext>
                  </a:extLst>
                </a:gridCol>
                <a:gridCol w="2787291">
                  <a:extLst>
                    <a:ext uri="{9D8B030D-6E8A-4147-A177-3AD203B41FA5}">
                      <a16:colId xmlns:a16="http://schemas.microsoft.com/office/drawing/2014/main" val="1961453664"/>
                    </a:ext>
                  </a:extLst>
                </a:gridCol>
              </a:tblGrid>
              <a:tr h="360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 Called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118387"/>
                  </a:ext>
                </a:extLst>
              </a:tr>
              <a:tr h="556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obj.__str__()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242793"/>
                  </a:ext>
                </a:extLst>
              </a:tr>
              <a:tr h="356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obj.__</a:t>
                      </a:r>
                      <a:r>
                        <a:rPr lang="en-US" sz="16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08109"/>
                  </a:ext>
                </a:extLst>
              </a:tr>
              <a:tr h="571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+ obj2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obj1.__add__(obj2)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07275"/>
                  </a:ext>
                </a:extLst>
              </a:tr>
              <a:tr h="571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&gt; obj2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obj1.__gt__(obj2)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69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391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9D0F-9DC6-48D3-0C0C-18CAD1D1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6259-8E84-2EA3-FDB2-675E6F53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4862345" cy="541912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special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>
                <a:cs typeface="Courier New" panose="02070309020205020404" pitchFamily="49" charset="0"/>
              </a:rPr>
              <a:t> method can be overridden to change how a class instance object is printed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Let’s customize the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__str()__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would our output be?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Shape1: width=5, length=8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0F78C-7CE7-C533-2341-D6DE1BCA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61" y="2227144"/>
            <a:ext cx="6362866" cy="441423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2EB4DD-E9FE-2D87-E5C2-4B69E9DABC3E}"/>
              </a:ext>
            </a:extLst>
          </p:cNvPr>
          <p:cNvSpPr/>
          <p:nvPr/>
        </p:nvSpPr>
        <p:spPr>
          <a:xfrm>
            <a:off x="6649413" y="1365484"/>
            <a:ext cx="3525562" cy="641630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 must return a string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1169-FC12-86D2-42B6-318FF5CC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F703-746E-4A99-1EFA-0B2BC2A7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custom class, we can redefine built-in relational operators' functionality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cs typeface="Courier New" panose="02070309020205020404" pitchFamily="49" charset="0"/>
              </a:rPr>
              <a:t> can be used with class instances through operator 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overloading</a:t>
            </a:r>
            <a:r>
              <a:rPr lang="en-US" dirty="0">
                <a:cs typeface="Courier New" panose="02070309020205020404" pitchFamily="49" charset="0"/>
              </a:rPr>
              <a:t> called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rich comparison methods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F3D5F5-A118-27CB-9110-104999F7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60424"/>
              </p:ext>
            </p:extLst>
          </p:nvPr>
        </p:nvGraphicFramePr>
        <p:xfrm>
          <a:off x="2925053" y="2505936"/>
          <a:ext cx="5402327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5568">
                  <a:extLst>
                    <a:ext uri="{9D8B030D-6E8A-4147-A177-3AD203B41FA5}">
                      <a16:colId xmlns:a16="http://schemas.microsoft.com/office/drawing/2014/main" val="542334873"/>
                    </a:ext>
                  </a:extLst>
                </a:gridCol>
                <a:gridCol w="2766759">
                  <a:extLst>
                    <a:ext uri="{9D8B030D-6E8A-4147-A177-3AD203B41FA5}">
                      <a16:colId xmlns:a16="http://schemas.microsoft.com/office/drawing/2014/main" val="284302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Rich Comparison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Overloaded 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62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less-than 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US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76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less-than or equal-to 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51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__gt__(self,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greater-than 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1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__ge__(self,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greater-than or equal-to 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US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equal to 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US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56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not-equal to 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lang="en-US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76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8C41B-09CC-937B-5634-0CA71D04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/>
              <a:t>an Object?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74600-1014-8FEC-8541-D1821030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17B3B"/>
                </a:solidFill>
              </a:rPr>
              <a:t>object</a:t>
            </a:r>
            <a:r>
              <a:rPr lang="en-US" dirty="0"/>
              <a:t> is a single “thing” in memory that stores </a:t>
            </a:r>
            <a:r>
              <a:rPr lang="en-US" dirty="0">
                <a:solidFill>
                  <a:srgbClr val="017B3B"/>
                </a:solidFill>
              </a:rPr>
              <a:t>data</a:t>
            </a:r>
            <a:r>
              <a:rPr lang="en-US" dirty="0"/>
              <a:t> and has different </a:t>
            </a:r>
            <a:r>
              <a:rPr lang="en-US" dirty="0">
                <a:solidFill>
                  <a:srgbClr val="017B3B"/>
                </a:solidFill>
              </a:rPr>
              <a:t>behaviors</a:t>
            </a:r>
            <a:r>
              <a:rPr lang="en-US" dirty="0"/>
              <a:t> (methods or attributes)</a:t>
            </a:r>
          </a:p>
          <a:p>
            <a:r>
              <a:rPr lang="en-US" dirty="0"/>
              <a:t>Every object has</a:t>
            </a:r>
          </a:p>
          <a:p>
            <a:pPr lvl="1"/>
            <a:r>
              <a:rPr lang="en-US" dirty="0">
                <a:solidFill>
                  <a:srgbClr val="017B3B"/>
                </a:solidFill>
              </a:rPr>
              <a:t>Type</a:t>
            </a:r>
            <a:r>
              <a:rPr lang="en-US" dirty="0"/>
              <a:t> (e.g., </a:t>
            </a:r>
            <a:r>
              <a:rPr lang="en-US" dirty="0">
                <a:solidFill>
                  <a:srgbClr val="2F02F0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2F02F0"/>
                </a:solidFill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2F02F0"/>
                </a:solidFill>
              </a:rPr>
              <a:t>list</a:t>
            </a:r>
            <a:r>
              <a:rPr lang="en-US" dirty="0"/>
              <a:t>, </a:t>
            </a:r>
            <a:r>
              <a:rPr lang="en-US" dirty="0" err="1">
                <a:solidFill>
                  <a:srgbClr val="2F02F0"/>
                </a:solidFill>
              </a:rPr>
              <a:t>dict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17B3B"/>
                </a:solidFill>
              </a:rPr>
              <a:t>Data</a:t>
            </a:r>
            <a:r>
              <a:rPr lang="en-US" dirty="0"/>
              <a:t> representation (attributes / variables inside it) </a:t>
            </a:r>
          </a:p>
          <a:p>
            <a:pPr lvl="1"/>
            <a:r>
              <a:rPr lang="en-US" dirty="0">
                <a:solidFill>
                  <a:srgbClr val="017B3B"/>
                </a:solidFill>
              </a:rPr>
              <a:t>Methods</a:t>
            </a:r>
            <a:r>
              <a:rPr lang="en-US" dirty="0"/>
              <a:t> (functions that interacts on its data)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Python automatically creates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built-in</a:t>
            </a:r>
            <a:r>
              <a:rPr lang="en-US" dirty="0">
                <a:cs typeface="Courier New" panose="02070309020205020404" pitchFamily="49" charset="0"/>
              </a:rPr>
              <a:t> objects for programmer to use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Including basic data types like integers and strings</a:t>
            </a:r>
          </a:p>
          <a:p>
            <a:pPr marL="0" indent="0">
              <a:buNone/>
            </a:pPr>
            <a:r>
              <a:rPr lang="en-US" dirty="0"/>
              <a:t>Example Objects: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1234  int object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3.14159  float object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‘Hello’  string object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[2, 3, 5, 7]  list object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{‘TX’: ‘Texas}  dictionary object</a:t>
            </a:r>
          </a:p>
        </p:txBody>
      </p:sp>
    </p:spTree>
    <p:extLst>
      <p:ext uri="{BB962C8B-B14F-4D97-AF65-F5344CB8AC3E}">
        <p14:creationId xmlns:p14="http://schemas.microsoft.com/office/powerpoint/2010/main" val="1870905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E858-D33C-425C-3334-BCF602AD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 Overloading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26A4-55C7-4188-1BE3-6B3D439C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Rectangle Class, how would we compare two different size rectangles?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5C6D0-A899-4E21-9DE3-99EF5217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1108"/>
          <a:stretch>
            <a:fillRect/>
          </a:stretch>
        </p:blipFill>
        <p:spPr>
          <a:xfrm>
            <a:off x="2209800" y="1959124"/>
            <a:ext cx="7772400" cy="3511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19281-71E8-EB16-1828-48B4B2622CCC}"/>
              </a:ext>
            </a:extLst>
          </p:cNvPr>
          <p:cNvSpPr txBox="1"/>
          <p:nvPr/>
        </p:nvSpPr>
        <p:spPr>
          <a:xfrm>
            <a:off x="255181" y="2839744"/>
            <a:ext cx="1499190" cy="928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Redefined the greater than operator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8BF7D-E685-5A1F-19A2-C8DEF9487C6D}"/>
              </a:ext>
            </a:extLst>
          </p:cNvPr>
          <p:cNvCxnSpPr>
            <a:stCxn id="6" idx="3"/>
          </p:cNvCxnSpPr>
          <p:nvPr/>
        </p:nvCxnSpPr>
        <p:spPr>
          <a:xfrm flipV="1">
            <a:off x="1754371" y="3304162"/>
            <a:ext cx="850606" cy="1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E2F1-7314-6E5A-0086-AE16A1BA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E7A3-5E8E-84B9-54B4-5C54F40F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custom class, we can redefine built-in other operators' functionality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example,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cs typeface="Courier New" panose="02070309020205020404" pitchFamily="49" charset="0"/>
              </a:rPr>
              <a:t> when used with class instances through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operator overloading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74E1B2-15E1-863A-AEA1-438196582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67183"/>
              </p:ext>
            </p:extLst>
          </p:nvPr>
        </p:nvGraphicFramePr>
        <p:xfrm>
          <a:off x="2589618" y="2081855"/>
          <a:ext cx="7012764" cy="435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6382">
                  <a:extLst>
                    <a:ext uri="{9D8B030D-6E8A-4147-A177-3AD203B41FA5}">
                      <a16:colId xmlns:a16="http://schemas.microsoft.com/office/drawing/2014/main" val="3526042707"/>
                    </a:ext>
                  </a:extLst>
                </a:gridCol>
                <a:gridCol w="3506382">
                  <a:extLst>
                    <a:ext uri="{9D8B030D-6E8A-4147-A177-3AD203B41FA5}">
                      <a16:colId xmlns:a16="http://schemas.microsoft.com/office/drawing/2014/main" val="1869381122"/>
                    </a:ext>
                  </a:extLst>
                </a:gridCol>
              </a:tblGrid>
              <a:tr h="251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 Emulate Numerical Methods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031651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__add__(self,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Add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949327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__sub__(self,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Subtract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444942"/>
                  </a:ext>
                </a:extLst>
              </a:tr>
              <a:tr h="3213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Multiply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719135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truediv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Divide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519015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floordiv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Floored division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83817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__mod__(self,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Modulus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088232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__pow__(self,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Exponentiation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343521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__and__(self,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Logical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722725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__or__(self,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Logical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73587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__abs__(self)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Absolute value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abs()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174731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__int__(self)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Convert to integer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int()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461417"/>
                  </a:ext>
                </a:extLst>
              </a:tr>
              <a:tr h="2511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__float__(self)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Convert to floating point 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float()</a:t>
                      </a:r>
                      <a:endParaRPr lang="en-US" sz="16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16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7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FF7-6E8C-6A17-2DA4-78E3C6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Customization and Overload Methods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FD424D-B17F-6444-1B11-5B149A083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8511"/>
              </p:ext>
            </p:extLst>
          </p:nvPr>
        </p:nvGraphicFramePr>
        <p:xfrm>
          <a:off x="399596" y="1241637"/>
          <a:ext cx="4654931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3899680192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777423059"/>
                    </a:ext>
                  </a:extLst>
                </a:gridCol>
                <a:gridCol w="2247011">
                  <a:extLst>
                    <a:ext uri="{9D8B030D-6E8A-4147-A177-3AD203B41FA5}">
                      <a16:colId xmlns:a16="http://schemas.microsoft.com/office/drawing/2014/main" val="11989960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Math-like Operators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1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6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__add__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47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__sub__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Subtraction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88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__mul__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Multiplication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50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__div__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4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95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__gt__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Greater than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10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__ge__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Greater than or 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0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5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or 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03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!=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773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B6B33-0E67-C029-70D8-93DC4400D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7749"/>
              </p:ext>
            </p:extLst>
          </p:nvPr>
        </p:nvGraphicFramePr>
        <p:xfrm>
          <a:off x="5291268" y="1241637"/>
          <a:ext cx="6501134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7493">
                  <a:extLst>
                    <a:ext uri="{9D8B030D-6E8A-4147-A177-3AD203B41FA5}">
                      <a16:colId xmlns:a16="http://schemas.microsoft.com/office/drawing/2014/main" val="1507223764"/>
                    </a:ext>
                  </a:extLst>
                </a:gridCol>
                <a:gridCol w="1771968">
                  <a:extLst>
                    <a:ext uri="{9D8B030D-6E8A-4147-A177-3AD203B41FA5}">
                      <a16:colId xmlns:a16="http://schemas.microsoft.com/office/drawing/2014/main" val="2977417570"/>
                    </a:ext>
                  </a:extLst>
                </a:gridCol>
                <a:gridCol w="3201673">
                  <a:extLst>
                    <a:ext uri="{9D8B030D-6E8A-4147-A177-3AD203B41FA5}">
                      <a16:colId xmlns:a16="http://schemas.microsoft.com/office/drawing/2014/main" val="425943291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 Operations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1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59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5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in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__contains__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y contains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75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x[key]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__getitem__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Access element at </a:t>
                      </a:r>
                      <a:r>
                        <a:rPr lang="en-US" i="1" dirty="0"/>
                        <a:t>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x[key] =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setitem</a:t>
                      </a: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Set element at </a:t>
                      </a:r>
                      <a:r>
                        <a:rPr lang="en-US" i="1" dirty="0"/>
                        <a:t>key</a:t>
                      </a:r>
                      <a:r>
                        <a:rPr lang="en-US" dirty="0"/>
                        <a:t> to value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3850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A96DD8-6A79-B340-8412-6339A99BC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47802"/>
              </p:ext>
            </p:extLst>
          </p:nvPr>
        </p:nvGraphicFramePr>
        <p:xfrm>
          <a:off x="5254509" y="3562859"/>
          <a:ext cx="6537895" cy="318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003">
                  <a:extLst>
                    <a:ext uri="{9D8B030D-6E8A-4147-A177-3AD203B41FA5}">
                      <a16:colId xmlns:a16="http://schemas.microsoft.com/office/drawing/2014/main" val="3333015133"/>
                    </a:ext>
                  </a:extLst>
                </a:gridCol>
                <a:gridCol w="1229027">
                  <a:extLst>
                    <a:ext uri="{9D8B030D-6E8A-4147-A177-3AD203B41FA5}">
                      <a16:colId xmlns:a16="http://schemas.microsoft.com/office/drawing/2014/main" val="3178188940"/>
                    </a:ext>
                  </a:extLst>
                </a:gridCol>
                <a:gridCol w="3574865">
                  <a:extLst>
                    <a:ext uri="{9D8B030D-6E8A-4147-A177-3AD203B41FA5}">
                      <a16:colId xmlns:a16="http://schemas.microsoft.com/office/drawing/2014/main" val="15114719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General Class Operations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3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Expression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Method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4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myClass()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__init__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Constructor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1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print(x), str(x)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__str__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Convert to readable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4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__repr__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Developer-friendly representation of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1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__del__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Finalizer, called when object is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7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08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D9C09-B395-6C10-3725-B69C670C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883-957C-A0E9-3C8F-7244FCBE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06CC-115D-712B-69D6-3A20E9BF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tell which operators that is overloaded for class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one is used above?</a:t>
            </a:r>
          </a:p>
          <a:p>
            <a:r>
              <a:rPr lang="en-US" dirty="0"/>
              <a:t>Note: Class Number will return a new object when performing math operations.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E2706D-D82C-625A-521E-5B3E7EF1BE49}"/>
              </a:ext>
            </a:extLst>
          </p:cNvPr>
          <p:cNvSpPr/>
          <p:nvPr/>
        </p:nvSpPr>
        <p:spPr>
          <a:xfrm>
            <a:off x="7184066" y="2918637"/>
            <a:ext cx="4639518" cy="1020725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The Python built-in </a:t>
            </a:r>
            <a:r>
              <a:rPr lang="en-US" sz="16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checks if an object is of a certain type:</a:t>
            </a:r>
          </a:p>
          <a:p>
            <a:pPr algn="ctr">
              <a:spcAft>
                <a:spcPts val="60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Number) # Outputs True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5601AF-4720-CAAB-768D-71C1C2BA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82" y="1725209"/>
            <a:ext cx="4974265" cy="30125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9B8F0C-4323-1B1C-3074-42457F416A08}"/>
              </a:ext>
            </a:extLst>
          </p:cNvPr>
          <p:cNvSpPr/>
          <p:nvPr/>
        </p:nvSpPr>
        <p:spPr>
          <a:xfrm>
            <a:off x="3232298" y="3939362"/>
            <a:ext cx="3274828" cy="887819"/>
          </a:xfrm>
          <a:prstGeom prst="rect">
            <a:avLst/>
          </a:prstGeom>
          <a:solidFill>
            <a:schemeClr val="bg1"/>
          </a:solidFill>
          <a:ln>
            <a:solidFill>
              <a:srgbClr val="017B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49A0B-816B-B9D1-599F-0A3C11B1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78634" cy="2852737"/>
          </a:xfrm>
        </p:spPr>
        <p:txBody>
          <a:bodyPr>
            <a:normAutofit/>
          </a:bodyPr>
          <a:lstStyle/>
          <a:p>
            <a:r>
              <a:rPr lang="en-US" sz="4800" dirty="0"/>
              <a:t>Memory Allocation and Garbage Collection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DF220-6A16-B176-E9C1-5969D197A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400463-F8C5-2D98-727D-491E8F3F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Reference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5410E-C3CA-43CB-5DBB-2579DE4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Python objects stored in memory on the computer?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reference</a:t>
            </a:r>
            <a:r>
              <a:rPr lang="en-US" dirty="0">
                <a:cs typeface="Courier New" panose="02070309020205020404" pitchFamily="49" charset="0"/>
              </a:rPr>
              <a:t> is a variable name of a container object pointing at object in memory</a:t>
            </a:r>
          </a:p>
          <a:p>
            <a:pPr marL="688975" lvl="1"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reference count </a:t>
            </a:r>
            <a:r>
              <a:rPr lang="en-US" dirty="0">
                <a:cs typeface="Courier New" panose="02070309020205020404" pitchFamily="49" charset="0"/>
              </a:rPr>
              <a:t>is integer counter that represents how many variables reference an object</a:t>
            </a:r>
          </a:p>
          <a:p>
            <a:pPr marL="1146175" lvl="2"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cs typeface="Courier New" panose="02070309020205020404" pitchFamily="49" charset="0"/>
              </a:rPr>
              <a:t>Note: When object’s reference count is 0, object is no longer referenced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Example:</a:t>
            </a:r>
          </a:p>
          <a:p>
            <a:pPr lvl="1"/>
            <a:r>
              <a:rPr lang="en-US" dirty="0"/>
              <a:t>Note: Multiple variables can refer to the same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C8EBF-72A7-72F1-CCFA-A4FE421E3009}"/>
              </a:ext>
            </a:extLst>
          </p:cNvPr>
          <p:cNvSpPr txBox="1"/>
          <p:nvPr/>
        </p:nvSpPr>
        <p:spPr>
          <a:xfrm>
            <a:off x="3030673" y="2906750"/>
            <a:ext cx="1560042" cy="369332"/>
          </a:xfrm>
          <a:prstGeom prst="rect">
            <a:avLst/>
          </a:prstGeom>
          <a:noFill/>
          <a:ln w="19050">
            <a:solidFill>
              <a:srgbClr val="017B3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8426B-DF9A-1C24-93DE-4814384FC04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590715" y="3086157"/>
            <a:ext cx="2400698" cy="5259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F41A9-2A79-5A41-10B0-C7DD9EF8BE8C}"/>
              </a:ext>
            </a:extLst>
          </p:cNvPr>
          <p:cNvSpPr txBox="1"/>
          <p:nvPr/>
        </p:nvSpPr>
        <p:spPr>
          <a:xfrm>
            <a:off x="6991413" y="2901491"/>
            <a:ext cx="1888209" cy="369332"/>
          </a:xfrm>
          <a:prstGeom prst="rect">
            <a:avLst/>
          </a:prstGeom>
          <a:noFill/>
          <a:ln w="19050">
            <a:solidFill>
              <a:srgbClr val="017B3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Object in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E361B-5ABA-96DD-606E-19DA7C998DCC}"/>
              </a:ext>
            </a:extLst>
          </p:cNvPr>
          <p:cNvSpPr txBox="1"/>
          <p:nvPr/>
        </p:nvSpPr>
        <p:spPr>
          <a:xfrm>
            <a:off x="5249601" y="2781175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2E3C50-0EFF-A630-AF97-B3C6ACA0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87"/>
          <a:stretch>
            <a:fillRect/>
          </a:stretch>
        </p:blipFill>
        <p:spPr>
          <a:xfrm>
            <a:off x="838201" y="4501664"/>
            <a:ext cx="2882194" cy="1713653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FE07B29-6287-2CF3-AAF3-242A8C35EF3E}"/>
              </a:ext>
            </a:extLst>
          </p:cNvPr>
          <p:cNvSpPr/>
          <p:nvPr/>
        </p:nvSpPr>
        <p:spPr>
          <a:xfrm>
            <a:off x="8019444" y="3950297"/>
            <a:ext cx="3935489" cy="2427925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Deleting a variable name with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</a:rPr>
              <a:t>del x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only removes the </a:t>
            </a:r>
            <a:r>
              <a:rPr lang="en-US" b="1" dirty="0">
                <a:solidFill>
                  <a:srgbClr val="017B3B"/>
                </a:solidFill>
              </a:rPr>
              <a:t>reference</a:t>
            </a:r>
            <a:r>
              <a:rPr lang="en-US" dirty="0"/>
              <a:t>, not the object itself.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</a:rPr>
              <a:t>del name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8921D-C64E-B1FA-311A-EA3D40420B77}"/>
              </a:ext>
            </a:extLst>
          </p:cNvPr>
          <p:cNvSpPr txBox="1"/>
          <p:nvPr/>
        </p:nvSpPr>
        <p:spPr>
          <a:xfrm>
            <a:off x="8347485" y="4981693"/>
            <a:ext cx="744114" cy="369332"/>
          </a:xfrm>
          <a:prstGeom prst="rect">
            <a:avLst/>
          </a:prstGeom>
          <a:noFill/>
          <a:ln w="19050">
            <a:solidFill>
              <a:srgbClr val="017B3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7856BA-1CD2-29EF-4B27-A39A7ED63E06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9091599" y="5166359"/>
            <a:ext cx="1755419" cy="0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581777-2F59-5760-EC8E-A62466C3113C}"/>
              </a:ext>
            </a:extLst>
          </p:cNvPr>
          <p:cNvSpPr txBox="1"/>
          <p:nvPr/>
        </p:nvSpPr>
        <p:spPr>
          <a:xfrm>
            <a:off x="10847018" y="4981693"/>
            <a:ext cx="988925" cy="369332"/>
          </a:xfrm>
          <a:prstGeom prst="rect">
            <a:avLst/>
          </a:prstGeom>
          <a:noFill/>
          <a:ln w="19050">
            <a:solidFill>
              <a:srgbClr val="017B3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86109-683B-E4C9-CBB9-82526C6BB354}"/>
              </a:ext>
            </a:extLst>
          </p:cNvPr>
          <p:cNvSpPr txBox="1"/>
          <p:nvPr/>
        </p:nvSpPr>
        <p:spPr>
          <a:xfrm>
            <a:off x="8335126" y="5746187"/>
            <a:ext cx="744114" cy="369332"/>
          </a:xfrm>
          <a:prstGeom prst="rect">
            <a:avLst/>
          </a:prstGeom>
          <a:noFill/>
          <a:ln w="19050">
            <a:solidFill>
              <a:srgbClr val="017B3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2DEA2-BBA2-59E1-D81D-B770246808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9079240" y="5930853"/>
            <a:ext cx="17554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0D129F-EDBF-19D2-E8C4-13441AE38B26}"/>
              </a:ext>
            </a:extLst>
          </p:cNvPr>
          <p:cNvSpPr txBox="1"/>
          <p:nvPr/>
        </p:nvSpPr>
        <p:spPr>
          <a:xfrm>
            <a:off x="10834659" y="5746187"/>
            <a:ext cx="988925" cy="369332"/>
          </a:xfrm>
          <a:prstGeom prst="rect">
            <a:avLst/>
          </a:prstGeom>
          <a:noFill/>
          <a:ln w="19050">
            <a:solidFill>
              <a:srgbClr val="017B3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1B909-3A71-8194-87E5-0E37EE53CB64}"/>
              </a:ext>
            </a:extLst>
          </p:cNvPr>
          <p:cNvSpPr txBox="1"/>
          <p:nvPr/>
        </p:nvSpPr>
        <p:spPr>
          <a:xfrm>
            <a:off x="9751863" y="5630542"/>
            <a:ext cx="410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2E285-4E8E-4E93-F27F-771D47F3C5D5}"/>
              </a:ext>
            </a:extLst>
          </p:cNvPr>
          <p:cNvSpPr txBox="1"/>
          <p:nvPr/>
        </p:nvSpPr>
        <p:spPr>
          <a:xfrm>
            <a:off x="8502097" y="5461264"/>
            <a:ext cx="4101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4778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C0F7-1AB4-4513-56AC-BF3F9532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Reference 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C416-8881-7487-7540-37683C58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reference count: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Breakdown:</a:t>
            </a:r>
          </a:p>
          <a:p>
            <a:pPr lvl="1"/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[10, 20]</a:t>
            </a:r>
            <a:r>
              <a:rPr lang="en-US" dirty="0"/>
              <a:t>: A list object is created in memory (say at address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0xABC123</a:t>
            </a:r>
            <a:r>
              <a:rPr lang="en-US" dirty="0"/>
              <a:t>), and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points to it. </a:t>
            </a:r>
          </a:p>
          <a:p>
            <a:pPr lvl="1"/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  <a:r>
              <a:rPr lang="en-US" dirty="0"/>
              <a:t>: Now y also points to the same memory address. </a:t>
            </a:r>
          </a:p>
          <a:p>
            <a:pPr lvl="1"/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x</a:t>
            </a:r>
            <a:r>
              <a:rPr lang="en-US" dirty="0"/>
              <a:t>: Removes the name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but the object still exists because y points to it.</a:t>
            </a:r>
          </a:p>
          <a:p>
            <a:pPr lvl="1"/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y</a:t>
            </a:r>
            <a:r>
              <a:rPr lang="en-US" dirty="0"/>
              <a:t>: Removes the last reference. </a:t>
            </a:r>
          </a:p>
          <a:p>
            <a:pPr lvl="2"/>
            <a:r>
              <a:rPr lang="en-US" dirty="0"/>
              <a:t>Reference count = 0, Python's </a:t>
            </a:r>
            <a:r>
              <a:rPr lang="en-US" dirty="0">
                <a:solidFill>
                  <a:srgbClr val="017B3B"/>
                </a:solidFill>
              </a:rPr>
              <a:t>garbage collector </a:t>
            </a:r>
            <a:r>
              <a:rPr lang="en-US" dirty="0"/>
              <a:t>deletes the object and frees the memory.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F1F93-B018-6FF3-7D5A-6775DC8E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07" y="1687524"/>
            <a:ext cx="7772400" cy="14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11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50EE-AA21-A14D-D4B1-81BEF660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8E63-354F-C454-5878-DEC04360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Garbage collection </a:t>
            </a:r>
            <a:r>
              <a:rPr lang="en-US" dirty="0">
                <a:cs typeface="Courier New" panose="02070309020205020404" pitchFamily="49" charset="0"/>
              </a:rPr>
              <a:t>is a way for a program to </a:t>
            </a:r>
            <a:r>
              <a:rPr lang="en-US" i="1" dirty="0">
                <a:cs typeface="Courier New" panose="02070309020205020404" pitchFamily="49" charset="0"/>
              </a:rPr>
              <a:t>automatically</a:t>
            </a:r>
            <a:r>
              <a:rPr lang="en-US" dirty="0">
                <a:cs typeface="Courier New" panose="02070309020205020404" pitchFamily="49" charset="0"/>
              </a:rPr>
              <a:t> release memory when the object taking up that space is no longer in use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cs typeface="Courier New" panose="02070309020205020404" pitchFamily="49" charset="0"/>
              </a:rPr>
              <a:t>How does reference counting garbage collection work?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FB06A2-C824-08B4-8DE9-9D05C0045ED2}"/>
              </a:ext>
            </a:extLst>
          </p:cNvPr>
          <p:cNvSpPr/>
          <p:nvPr/>
        </p:nvSpPr>
        <p:spPr>
          <a:xfrm>
            <a:off x="2772624" y="3199081"/>
            <a:ext cx="6111406" cy="377719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When reference count is 0, objects are immediately deleted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7EB5-0F26-673E-E369-DED0A3E3F685}"/>
              </a:ext>
            </a:extLst>
          </p:cNvPr>
          <p:cNvSpPr txBox="1"/>
          <p:nvPr/>
        </p:nvSpPr>
        <p:spPr>
          <a:xfrm>
            <a:off x="2466946" y="2726220"/>
            <a:ext cx="3125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Add and Remove Reference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If Reference Count is 0</a:t>
            </a:r>
          </a:p>
        </p:txBody>
      </p:sp>
      <p:pic>
        <p:nvPicPr>
          <p:cNvPr id="15" name="Graphic 14" descr="Garbage with solid fill">
            <a:extLst>
              <a:ext uri="{FF2B5EF4-FFF2-40B4-BE49-F238E27FC236}">
                <a16:creationId xmlns:a16="http://schemas.microsoft.com/office/drawing/2014/main" id="{2C894396-836F-236C-B58A-FEE022B4F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6547" y="4048250"/>
            <a:ext cx="914400" cy="914400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5B98D63-A0BF-DC7E-D67B-77C877356F51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177453" y="2901887"/>
            <a:ext cx="472861" cy="2768403"/>
          </a:xfrm>
          <a:prstGeom prst="bentConnector2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41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A7B1-DD1E-4DE9-8E8A-A1F8F81B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xercise </a:t>
            </a:r>
            <a:r>
              <a:rPr lang="en-US" dirty="0"/>
              <a:t>Calculator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D4D8-3F5F-BF6C-50DC-F074F354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8"/>
            <a:ext cx="10985383" cy="5635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dirty="0"/>
              <a:t> class that emulates basic functions of a calculator:</a:t>
            </a:r>
          </a:p>
          <a:p>
            <a:pPr lvl="1"/>
            <a:r>
              <a:rPr lang="en-US" dirty="0"/>
              <a:t>Attributes: value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 – set the attribute to 0.0</a:t>
            </a:r>
          </a:p>
          <a:p>
            <a:pPr lvl="2"/>
            <a:r>
              <a:rPr lang="en-US" dirty="0"/>
              <a:t>add(num) – add the parameter to the attribute</a:t>
            </a:r>
          </a:p>
          <a:p>
            <a:pPr lvl="2"/>
            <a:r>
              <a:rPr lang="en-US" dirty="0"/>
              <a:t>subtract(num) – subtract the parameter to the attribute</a:t>
            </a:r>
          </a:p>
          <a:p>
            <a:pPr lvl="2"/>
            <a:r>
              <a:rPr lang="en-US" dirty="0"/>
              <a:t>multiply(num) – multiply the attribute by the parameter</a:t>
            </a:r>
          </a:p>
          <a:p>
            <a:pPr lvl="2"/>
            <a:r>
              <a:rPr lang="en-US" dirty="0"/>
              <a:t>divide(num) – divide the attribute by the parameter</a:t>
            </a:r>
          </a:p>
          <a:p>
            <a:pPr lvl="2"/>
            <a:r>
              <a:rPr lang="en-US" dirty="0"/>
              <a:t>clear() – set the attribute to 0.0</a:t>
            </a:r>
          </a:p>
          <a:p>
            <a:pPr lvl="2"/>
            <a:r>
              <a:rPr lang="en-US" dirty="0" err="1"/>
              <a:t>get_value</a:t>
            </a:r>
            <a:r>
              <a:rPr lang="en-US" dirty="0"/>
              <a:t>() – return the attribute</a:t>
            </a:r>
          </a:p>
          <a:p>
            <a:pPr lvl="1"/>
            <a:r>
              <a:rPr lang="en-US" dirty="0"/>
              <a:t>Note: Make sure to have </a:t>
            </a:r>
            <a:r>
              <a:rPr lang="en-US" sz="15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when creating the methods</a:t>
            </a:r>
          </a:p>
          <a:p>
            <a:r>
              <a:rPr lang="en-US" dirty="0"/>
              <a:t>Given two float inputs num1 and num2, the program output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initial value of the instance attribute, </a:t>
            </a:r>
            <a:r>
              <a:rPr lang="en-US" sz="19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value after adding num1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value after multiplying by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value after subtracting num2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value after dividing by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value after calling the clear()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E411F-56A9-7A1A-C1A9-84FBA1451F32}"/>
              </a:ext>
            </a:extLst>
          </p:cNvPr>
          <p:cNvSpPr txBox="1"/>
          <p:nvPr/>
        </p:nvSpPr>
        <p:spPr>
          <a:xfrm>
            <a:off x="9542720" y="3932948"/>
            <a:ext cx="1701748" cy="2708434"/>
          </a:xfrm>
          <a:prstGeom prst="rect">
            <a:avLst/>
          </a:prstGeom>
          <a:noFill/>
          <a:ln>
            <a:solidFill>
              <a:srgbClr val="017B3B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Example Output</a:t>
            </a:r>
          </a:p>
          <a:p>
            <a:r>
              <a:rPr lang="en-US" dirty="0"/>
              <a:t>If the input is:</a:t>
            </a:r>
          </a:p>
          <a:p>
            <a:r>
              <a:rPr lang="en-US" sz="1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</a:p>
          <a:p>
            <a:r>
              <a:rPr lang="en-US" sz="1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r>
              <a:rPr lang="en-US" dirty="0"/>
              <a:t>The output is:</a:t>
            </a:r>
          </a:p>
          <a:p>
            <a:r>
              <a:rPr lang="en-US" sz="1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r>
              <a:rPr lang="en-US" sz="1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</a:p>
          <a:p>
            <a:r>
              <a:rPr lang="en-US" sz="1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30.0</a:t>
            </a:r>
          </a:p>
          <a:p>
            <a:r>
              <a:rPr lang="en-US" sz="1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25.0</a:t>
            </a:r>
          </a:p>
          <a:p>
            <a:r>
              <a:rPr lang="en-US" sz="1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12.5</a:t>
            </a:r>
          </a:p>
          <a:p>
            <a:r>
              <a:rPr lang="en-US" sz="1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36754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6941-C52F-9949-E1C8-E2899C97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 Abstract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E48A-B288-F90A-2369-805155882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1280659" cy="541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Primitive 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Abstract Data Types (ADT):</a:t>
            </a:r>
          </a:p>
          <a:p>
            <a:pPr lvl="1"/>
            <a:r>
              <a:rPr lang="en-US" dirty="0">
                <a:solidFill>
                  <a:srgbClr val="017B3B"/>
                </a:solidFill>
              </a:rPr>
              <a:t>Abstraction</a:t>
            </a:r>
            <a:r>
              <a:rPr lang="en-US" dirty="0"/>
              <a:t>: defines or captures general characteristics without explicit details</a:t>
            </a:r>
          </a:p>
          <a:p>
            <a:pPr lvl="2"/>
            <a:r>
              <a:rPr lang="en-US" dirty="0"/>
              <a:t>Triangles are 3-sided polygons; which is an abstraction of scalene, isosceles, equilateral triangles</a:t>
            </a:r>
          </a:p>
          <a:p>
            <a:pPr lvl="1"/>
            <a:r>
              <a:rPr lang="en-US" dirty="0"/>
              <a:t>ADT defines what operations can be done, not how they’re implemented</a:t>
            </a:r>
          </a:p>
          <a:p>
            <a:pPr lvl="1"/>
            <a:r>
              <a:rPr lang="en-US" dirty="0"/>
              <a:t>Example: a “List” lets you append and remove items without knowing the internal storage details</a:t>
            </a:r>
          </a:p>
          <a:p>
            <a:pPr lvl="1"/>
            <a:r>
              <a:rPr lang="en-US" dirty="0"/>
              <a:t>Object-oriented programming is based on objects that </a:t>
            </a:r>
            <a:r>
              <a:rPr lang="en-US" i="1" dirty="0"/>
              <a:t>encapsulate </a:t>
            </a:r>
            <a:r>
              <a:rPr lang="en-US" dirty="0"/>
              <a:t>the data and the functions.</a:t>
            </a:r>
          </a:p>
          <a:p>
            <a:pPr lvl="1"/>
            <a:r>
              <a:rPr lang="en-US" dirty="0"/>
              <a:t>Think:</a:t>
            </a:r>
            <a:r>
              <a:rPr lang="en-US" dirty="0">
                <a:solidFill>
                  <a:srgbClr val="017B3B"/>
                </a:solidFill>
              </a:rPr>
              <a:t> </a:t>
            </a:r>
            <a:r>
              <a:rPr lang="en-US" i="1" dirty="0">
                <a:solidFill>
                  <a:srgbClr val="017B3B"/>
                </a:solidFill>
              </a:rPr>
              <a:t>Objects</a:t>
            </a:r>
            <a:r>
              <a:rPr lang="en-US" dirty="0">
                <a:solidFill>
                  <a:srgbClr val="017B3B"/>
                </a:solidFill>
              </a:rPr>
              <a:t> = data + functions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979169-7DC8-14ED-EE74-56F1A5EB2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71579"/>
              </p:ext>
            </p:extLst>
          </p:nvPr>
        </p:nvGraphicFramePr>
        <p:xfrm>
          <a:off x="2647949" y="1726480"/>
          <a:ext cx="6410325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3262">
                  <a:extLst>
                    <a:ext uri="{9D8B030D-6E8A-4147-A177-3AD203B41FA5}">
                      <a16:colId xmlns:a16="http://schemas.microsoft.com/office/drawing/2014/main" val="4040831155"/>
                    </a:ext>
                  </a:extLst>
                </a:gridCol>
                <a:gridCol w="1901989">
                  <a:extLst>
                    <a:ext uri="{9D8B030D-6E8A-4147-A177-3AD203B41FA5}">
                      <a16:colId xmlns:a16="http://schemas.microsoft.com/office/drawing/2014/main" val="3497718273"/>
                    </a:ext>
                  </a:extLst>
                </a:gridCol>
                <a:gridCol w="2505074">
                  <a:extLst>
                    <a:ext uri="{9D8B030D-6E8A-4147-A177-3AD203B41FA5}">
                      <a16:colId xmlns:a16="http://schemas.microsoft.com/office/drawing/2014/main" val="242690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Primitive Types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3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1, 2, 3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Whole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9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Numbers with decimals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20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'Hi'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Text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1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True/False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Logic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69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3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8756-4AB5-1849-A4D8-1F7539CF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147A-9F01-7B61-AE90-C9DEC574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Objects</a:t>
            </a:r>
            <a:r>
              <a:rPr lang="en-US" dirty="0">
                <a:cs typeface="Courier New" panose="02070309020205020404" pitchFamily="49" charset="0"/>
              </a:rPr>
              <a:t> are a data abstraction that capture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 grouping of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data attributes </a:t>
            </a:r>
            <a:r>
              <a:rPr lang="en-US" dirty="0">
                <a:cs typeface="Courier New" panose="02070309020205020404" pitchFamily="49" charset="0"/>
              </a:rPr>
              <a:t>(i.e., member variables)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Behaviors</a:t>
            </a:r>
            <a:r>
              <a:rPr lang="en-US" dirty="0">
                <a:cs typeface="Courier New" panose="02070309020205020404" pitchFamily="49" charset="0"/>
              </a:rPr>
              <a:t> that can be performed on that data (i.e., methods)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Define operations, but hide implementation from user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Remember attributes and behaviors are encapsulated into the object</a:t>
            </a:r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C124F8-3EA9-4842-4368-C52F856A515F}"/>
              </a:ext>
            </a:extLst>
          </p:cNvPr>
          <p:cNvSpPr/>
          <p:nvPr/>
        </p:nvSpPr>
        <p:spPr>
          <a:xfrm>
            <a:off x="2108257" y="2838449"/>
            <a:ext cx="3752850" cy="542925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Objects = data + functions</a:t>
            </a:r>
          </a:p>
        </p:txBody>
      </p:sp>
    </p:spTree>
    <p:extLst>
      <p:ext uri="{BB962C8B-B14F-4D97-AF65-F5344CB8AC3E}">
        <p14:creationId xmlns:p14="http://schemas.microsoft.com/office/powerpoint/2010/main" val="208991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D419D-2E35-CD2C-A625-822D4629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FBE56-AB07-92D4-0BCD-E51EAC0D3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20ED36-8CA7-1270-A98D-4964AC72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17FF8-E601-0568-E2E4-F7BFFE85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Class </a:t>
            </a:r>
            <a:r>
              <a:rPr lang="en-US" dirty="0">
                <a:cs typeface="Courier New" panose="02070309020205020404" pitchFamily="49" charset="0"/>
              </a:rPr>
              <a:t>Definition: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Is a blueprint for building objects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instance</a:t>
            </a:r>
            <a:r>
              <a:rPr lang="en-US" dirty="0">
                <a:cs typeface="Courier New" panose="02070309020205020404" pitchFamily="49" charset="0"/>
              </a:rPr>
              <a:t> is the actual object created from the blueprint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Classes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Encapsulate data (attributes)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Encapsulate functions (behaviors)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Act as blueprints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Objects are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instantiated</a:t>
            </a:r>
            <a:r>
              <a:rPr lang="en-US" dirty="0">
                <a:cs typeface="Courier New" panose="02070309020205020404" pitchFamily="49" charset="0"/>
              </a:rPr>
              <a:t> from classes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Implement information hiding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General format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3D7CB98-613E-D0DE-84F4-49018B09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22" y="1222259"/>
            <a:ext cx="2121227" cy="1668055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0C48598-D5D8-4FCB-F723-38F809EA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77" y="2967118"/>
            <a:ext cx="4306516" cy="1611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E51C21-2469-D45D-8906-F7D9EBDA5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24" y="4920789"/>
            <a:ext cx="4268898" cy="1009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C0D0F-9DFA-0B37-64E0-6C2EE5011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236" y="4868206"/>
            <a:ext cx="3003550" cy="1710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6DB3D-AE47-16E2-1EEE-55F146F78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960" y="5425751"/>
            <a:ext cx="2603153" cy="871782"/>
          </a:xfrm>
          <a:prstGeom prst="rect">
            <a:avLst/>
          </a:prstGeom>
        </p:spPr>
      </p:pic>
      <p:sp>
        <p:nvSpPr>
          <p:cNvPr id="26" name="Right Bracket 25">
            <a:extLst>
              <a:ext uri="{FF2B5EF4-FFF2-40B4-BE49-F238E27FC236}">
                <a16:creationId xmlns:a16="http://schemas.microsoft.com/office/drawing/2014/main" id="{1EED9695-41FB-6CEB-9E04-68C08FC75E17}"/>
              </a:ext>
            </a:extLst>
          </p:cNvPr>
          <p:cNvSpPr/>
          <p:nvPr/>
        </p:nvSpPr>
        <p:spPr>
          <a:xfrm rot="5400000">
            <a:off x="8499807" y="4385980"/>
            <a:ext cx="382975" cy="4385444"/>
          </a:xfrm>
          <a:prstGeom prst="rightBracket">
            <a:avLst/>
          </a:prstGeom>
          <a:ln w="38100">
            <a:solidFill>
              <a:srgbClr val="017B3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852C8E-BFD6-9DC6-4F17-1FC4F9523BBE}"/>
              </a:ext>
            </a:extLst>
          </p:cNvPr>
          <p:cNvSpPr txBox="1"/>
          <p:nvPr/>
        </p:nvSpPr>
        <p:spPr>
          <a:xfrm>
            <a:off x="6947796" y="447089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30E97-B2C5-E134-A871-2B078AAA6060}"/>
              </a:ext>
            </a:extLst>
          </p:cNvPr>
          <p:cNvSpPr txBox="1"/>
          <p:nvPr/>
        </p:nvSpPr>
        <p:spPr>
          <a:xfrm>
            <a:off x="8466357" y="449887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2B01B-BEBF-B0EB-E477-605FE82B796B}"/>
              </a:ext>
            </a:extLst>
          </p:cNvPr>
          <p:cNvSpPr txBox="1"/>
          <p:nvPr/>
        </p:nvSpPr>
        <p:spPr>
          <a:xfrm>
            <a:off x="10070364" y="447089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house3</a:t>
            </a:r>
          </a:p>
        </p:txBody>
      </p:sp>
    </p:spTree>
    <p:extLst>
      <p:ext uri="{BB962C8B-B14F-4D97-AF65-F5344CB8AC3E}">
        <p14:creationId xmlns:p14="http://schemas.microsoft.com/office/powerpoint/2010/main" val="148036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E64D-7287-ED6E-1410-F5BDC722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DFD8-BF6B-2157-8916-695A05E4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Using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keyword, creates a special data type that defines how to build a certain kind of object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Instances</a:t>
            </a:r>
            <a:r>
              <a:rPr lang="en-US" dirty="0">
                <a:cs typeface="Courier New" panose="02070309020205020404" pitchFamily="49" charset="0"/>
              </a:rPr>
              <a:t> are objects that are created which follow the definition given inside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Defining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header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Keyword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begins definition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Followed by name of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and colon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Body of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Indented block of code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Documentation string (optional)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Describes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Appears immediately after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header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B8E5C-FFB6-56AC-FA99-25D46C58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365" y="2417726"/>
            <a:ext cx="3905557" cy="422365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87D695-FFBF-DE7C-E55A-69D1DE187985}"/>
              </a:ext>
            </a:extLst>
          </p:cNvPr>
          <p:cNvSpPr/>
          <p:nvPr/>
        </p:nvSpPr>
        <p:spPr>
          <a:xfrm>
            <a:off x="1359778" y="5822540"/>
            <a:ext cx="4340942" cy="924231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Python does not use separate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interface definitions as in some languages – you just define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and then use it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3251-E6AF-B4C9-E551-9177FC82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EB7E-C8D1-7109-900D-71C38D81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All Python classes has a special method called 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constructor</a:t>
            </a:r>
            <a:r>
              <a:rPr lang="en-US" dirty="0">
                <a:cs typeface="Courier New" panose="02070309020205020404" pitchFamily="49" charset="0"/>
              </a:rPr>
              <a:t> that is automatically invoked when a new object is declared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Initializes attributes of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Returns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constructor method is called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Example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FA155-077D-7311-65C4-4DAFA450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6" y="3069819"/>
            <a:ext cx="6389914" cy="105560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E1B718-5D1E-D585-FA4C-A2D0573CF3BE}"/>
              </a:ext>
            </a:extLst>
          </p:cNvPr>
          <p:cNvSpPr/>
          <p:nvPr/>
        </p:nvSpPr>
        <p:spPr>
          <a:xfrm>
            <a:off x="8011462" y="4553563"/>
            <a:ext cx="3799558" cy="1731093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all methods, including constructor, must include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>
                <a:solidFill>
                  <a:schemeClr val="tx1"/>
                </a:solidFill>
              </a:rPr>
              <a:t> parameter that represents the </a:t>
            </a:r>
            <a:r>
              <a:rPr lang="en-US" dirty="0">
                <a:solidFill>
                  <a:srgbClr val="008000"/>
                </a:solidFill>
              </a:rPr>
              <a:t>object reference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5E744-B39E-8C38-F67C-C4D089D9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935" b="38591"/>
          <a:stretch>
            <a:fillRect/>
          </a:stretch>
        </p:blipFill>
        <p:spPr>
          <a:xfrm>
            <a:off x="1953986" y="4857593"/>
            <a:ext cx="4571462" cy="13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8" ma:contentTypeDescription="Create a new document." ma:contentTypeScope="" ma:versionID="106ae2ed71f08b34c4dbcfebfd94a3b6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af2cc2e7193d5a29ffe68bf66dafa845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Props1.xml><?xml version="1.0" encoding="utf-8"?>
<ds:datastoreItem xmlns:ds="http://schemas.openxmlformats.org/officeDocument/2006/customXml" ds:itemID="{5EF4A92C-9EEB-4B85-BB39-A7E7D45FC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6917F-55AC-4635-8BDD-8EE02D098130}">
  <ds:schemaRefs>
    <ds:schemaRef ds:uri="http://schemas.microsoft.com/office/2006/documentManagement/types"/>
    <ds:schemaRef ds:uri="http://purl.org/dc/dcmitype/"/>
    <ds:schemaRef ds:uri="166a02ee-ea15-43d9-a183-617144e592a4"/>
    <ds:schemaRef ds:uri="ead25e7e-21cf-4e32-be58-492f534b651f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20641</TotalTime>
  <Words>2535</Words>
  <Application>Microsoft Macintosh PowerPoint</Application>
  <PresentationFormat>Widescreen</PresentationFormat>
  <Paragraphs>466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Arial</vt:lpstr>
      <vt:lpstr>Calibri</vt:lpstr>
      <vt:lpstr>Calibri Light</vt:lpstr>
      <vt:lpstr>Courier New</vt:lpstr>
      <vt:lpstr>Wingdings</vt:lpstr>
      <vt:lpstr>Office Theme</vt:lpstr>
      <vt:lpstr>CSCE 1035 – Computer Programming I</vt:lpstr>
      <vt:lpstr>Classes: Introduction</vt:lpstr>
      <vt:lpstr>What is an Object?</vt:lpstr>
      <vt:lpstr>Primitive vs Abstract Data Structures</vt:lpstr>
      <vt:lpstr>Object Basics</vt:lpstr>
      <vt:lpstr>Classes</vt:lpstr>
      <vt:lpstr>What are Classes?</vt:lpstr>
      <vt:lpstr>Class Declaration</vt:lpstr>
      <vt:lpstr>Class Constructors</vt:lpstr>
      <vt:lpstr>Instantiating Object from Classes</vt:lpstr>
      <vt:lpstr>Instance Class Methods</vt:lpstr>
      <vt:lpstr>Accessors and Mutators</vt:lpstr>
      <vt:lpstr>Accessors and Mutators</vt:lpstr>
      <vt:lpstr>Exercise Car Class</vt:lpstr>
      <vt:lpstr>Class and Instance Object Types</vt:lpstr>
      <vt:lpstr>Class vs Instance Attributes</vt:lpstr>
      <vt:lpstr>Class vs Instance Attributes</vt:lpstr>
      <vt:lpstr>Class Constructors</vt:lpstr>
      <vt:lpstr>Customizing Constructors</vt:lpstr>
      <vt:lpstr>Customizing Constructors</vt:lpstr>
      <vt:lpstr>Customizing Constructors</vt:lpstr>
      <vt:lpstr>Class Interfaces</vt:lpstr>
      <vt:lpstr>Implementing Abstraction</vt:lpstr>
      <vt:lpstr>Implementing Public/Private Attributes</vt:lpstr>
      <vt:lpstr>Implementing Public/Private Attributes</vt:lpstr>
      <vt:lpstr>Class Customization</vt:lpstr>
      <vt:lpstr>Class Customization</vt:lpstr>
      <vt:lpstr>Class Customization</vt:lpstr>
      <vt:lpstr>Relational Operator Overloading</vt:lpstr>
      <vt:lpstr>Relational Operator Overloading Example</vt:lpstr>
      <vt:lpstr>Operator Overloading</vt:lpstr>
      <vt:lpstr>Class Customization and Overload Methods</vt:lpstr>
      <vt:lpstr>Operator Overloading Example</vt:lpstr>
      <vt:lpstr>Memory Allocation and Garbage Collection</vt:lpstr>
      <vt:lpstr>References and Reference Count</vt:lpstr>
      <vt:lpstr>References and Reference Count </vt:lpstr>
      <vt:lpstr>Garbage Collection</vt:lpstr>
      <vt:lpstr>Exercise Calculator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24</cp:revision>
  <dcterms:created xsi:type="dcterms:W3CDTF">2023-04-18T15:14:21Z</dcterms:created>
  <dcterms:modified xsi:type="dcterms:W3CDTF">2025-10-27T22:19:37Z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