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2C3"/>
    <a:srgbClr val="419BB7"/>
    <a:srgbClr val="5C5C5C"/>
    <a:srgbClr val="A0A0A0"/>
    <a:srgbClr val="364960"/>
    <a:srgbClr val="293647"/>
    <a:srgbClr val="232D3B"/>
    <a:srgbClr val="C4C6C7"/>
    <a:srgbClr val="828485"/>
    <a:srgbClr val="CE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5"/>
  </p:normalViewPr>
  <p:slideViewPr>
    <p:cSldViewPr snapToGrid="0" snapToObjects="1">
      <p:cViewPr>
        <p:scale>
          <a:sx n="82" d="100"/>
          <a:sy n="82" d="100"/>
        </p:scale>
        <p:origin x="271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DAE-B2B8-3442-9F44-A7B452AEE28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A41-F524-0F48-A622-B3283042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46577" y="-39665"/>
            <a:ext cx="7427409" cy="7354865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-41483" y="143175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22" name="Oval 21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51273" y="821547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47" name="Oval 46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-51273" y="1499919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73" name="Oval 72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-40953" y="2178291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86" name="Oval 85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-11526" y="2856663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99" name="Oval 98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-41483" y="3535035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141" name="Oval 140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-51273" y="4213407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154" name="Oval 153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-51273" y="4891779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167" name="Oval 166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-40953" y="5570151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180" name="Oval 179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-11526" y="6248523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193" name="Oval 192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-11526" y="6926894"/>
            <a:ext cx="7363465" cy="182880"/>
            <a:chOff x="152480" y="170884"/>
            <a:chExt cx="7363465" cy="182880"/>
          </a:xfrm>
          <a:solidFill>
            <a:srgbClr val="5C5C5C">
              <a:alpha val="24000"/>
            </a:srgbClr>
          </a:solidFill>
        </p:grpSpPr>
        <p:sp>
          <p:nvSpPr>
            <p:cNvPr id="207" name="Oval 206"/>
            <p:cNvSpPr/>
            <p:nvPr/>
          </p:nvSpPr>
          <p:spPr>
            <a:xfrm>
              <a:off x="1524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052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4580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21108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27636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4163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06916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472194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537472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02750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680280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7333065" y="170884"/>
              <a:ext cx="182880" cy="1828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-41484" y="4748838"/>
            <a:ext cx="7388855" cy="2566362"/>
          </a:xfrm>
          <a:prstGeom prst="rect">
            <a:avLst/>
          </a:prstGeom>
          <a:solidFill>
            <a:srgbClr val="419BB7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-65373" y="4667253"/>
            <a:ext cx="7465000" cy="251529"/>
          </a:xfrm>
          <a:prstGeom prst="rect">
            <a:avLst/>
          </a:prstGeom>
          <a:solidFill>
            <a:srgbClr val="C1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70356" y="978054"/>
            <a:ext cx="5574488" cy="5359093"/>
            <a:chOff x="5272617" y="2229804"/>
            <a:chExt cx="1238707" cy="1238707"/>
          </a:xfrm>
        </p:grpSpPr>
        <p:sp>
          <p:nvSpPr>
            <p:cNvPr id="4" name="Oval 3"/>
            <p:cNvSpPr/>
            <p:nvPr/>
          </p:nvSpPr>
          <p:spPr>
            <a:xfrm>
              <a:off x="5272617" y="2229804"/>
              <a:ext cx="1238707" cy="1238707"/>
            </a:xfrm>
            <a:prstGeom prst="ellipse">
              <a:avLst/>
            </a:prstGeom>
            <a:solidFill>
              <a:srgbClr val="C4C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5" name="Oval 4"/>
            <p:cNvSpPr/>
            <p:nvPr/>
          </p:nvSpPr>
          <p:spPr>
            <a:xfrm>
              <a:off x="5330472" y="2287659"/>
              <a:ext cx="1122997" cy="1122997"/>
            </a:xfrm>
            <a:prstGeom prst="ellipse">
              <a:avLst/>
            </a:prstGeom>
            <a:pattFill prst="pct5">
              <a:fgClr>
                <a:srgbClr val="364960"/>
              </a:fgClr>
              <a:bgClr>
                <a:srgbClr val="232D3B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6" name="Oval 5"/>
            <p:cNvSpPr/>
            <p:nvPr/>
          </p:nvSpPr>
          <p:spPr>
            <a:xfrm>
              <a:off x="5470417" y="2428533"/>
              <a:ext cx="843106" cy="841248"/>
            </a:xfrm>
            <a:prstGeom prst="ellipse">
              <a:avLst/>
            </a:prstGeom>
            <a:solidFill>
              <a:srgbClr val="A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7" name="Oval 6"/>
            <p:cNvSpPr/>
            <p:nvPr/>
          </p:nvSpPr>
          <p:spPr>
            <a:xfrm>
              <a:off x="5603596" y="2560783"/>
              <a:ext cx="576748" cy="576748"/>
            </a:xfrm>
            <a:prstGeom prst="ellipse">
              <a:avLst/>
            </a:prstGeom>
            <a:solidFill>
              <a:srgbClr val="232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8" name="Oval 7"/>
            <p:cNvSpPr/>
            <p:nvPr/>
          </p:nvSpPr>
          <p:spPr>
            <a:xfrm>
              <a:off x="5651468" y="2608655"/>
              <a:ext cx="481005" cy="481005"/>
            </a:xfrm>
            <a:prstGeom prst="ellipse">
              <a:avLst/>
            </a:prstGeom>
            <a:solidFill>
              <a:srgbClr val="CE2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9" name="Oval 8"/>
            <p:cNvSpPr/>
            <p:nvPr/>
          </p:nvSpPr>
          <p:spPr>
            <a:xfrm>
              <a:off x="5808890" y="2766077"/>
              <a:ext cx="166161" cy="166161"/>
            </a:xfrm>
            <a:prstGeom prst="ellipse">
              <a:avLst/>
            </a:prstGeom>
            <a:solidFill>
              <a:srgbClr val="F2B9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14" name="Block Arc 13"/>
            <p:cNvSpPr>
              <a:spLocks noChangeAspect="1"/>
            </p:cNvSpPr>
            <p:nvPr/>
          </p:nvSpPr>
          <p:spPr>
            <a:xfrm rot="14939506">
              <a:off x="5506881" y="2460404"/>
              <a:ext cx="777240" cy="777240"/>
            </a:xfrm>
            <a:prstGeom prst="blockArc">
              <a:avLst>
                <a:gd name="adj1" fmla="val 10800000"/>
                <a:gd name="adj2" fmla="val 21504744"/>
                <a:gd name="adj3" fmla="val 9132"/>
              </a:avLst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>
                <a:solidFill>
                  <a:schemeClr val="tx1"/>
                </a:solidFill>
              </a:endParaRPr>
            </a:p>
          </p:txBody>
        </p:sp>
        <p:sp>
          <p:nvSpPr>
            <p:cNvPr id="15" name="Trapezoid 14"/>
            <p:cNvSpPr/>
            <p:nvPr/>
          </p:nvSpPr>
          <p:spPr>
            <a:xfrm rot="8640000">
              <a:off x="5656835" y="2507332"/>
              <a:ext cx="57386" cy="105933"/>
            </a:xfrm>
            <a:prstGeom prst="trapezoid">
              <a:avLst>
                <a:gd name="adj" fmla="val 14285"/>
              </a:avLst>
            </a:prstGeom>
            <a:solidFill>
              <a:srgbClr val="A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16" name="Block Arc 15"/>
            <p:cNvSpPr>
              <a:spLocks noChangeAspect="1"/>
            </p:cNvSpPr>
            <p:nvPr/>
          </p:nvSpPr>
          <p:spPr>
            <a:xfrm rot="14939506">
              <a:off x="5679222" y="2641826"/>
              <a:ext cx="413393" cy="413393"/>
            </a:xfrm>
            <a:prstGeom prst="blockArc">
              <a:avLst>
                <a:gd name="adj1" fmla="val 10800000"/>
                <a:gd name="adj2" fmla="val 21504744"/>
                <a:gd name="adj3" fmla="val 9132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>
                <a:solidFill>
                  <a:schemeClr val="tx1"/>
                </a:solidFill>
              </a:endParaRPr>
            </a:p>
          </p:txBody>
        </p:sp>
        <p:sp>
          <p:nvSpPr>
            <p:cNvPr id="17" name="Trapezoid 16"/>
            <p:cNvSpPr/>
            <p:nvPr/>
          </p:nvSpPr>
          <p:spPr>
            <a:xfrm rot="8640000">
              <a:off x="5747896" y="2663375"/>
              <a:ext cx="45719" cy="85127"/>
            </a:xfrm>
            <a:prstGeom prst="trapezoid">
              <a:avLst>
                <a:gd name="adj" fmla="val 14285"/>
              </a:avLst>
            </a:prstGeom>
            <a:solidFill>
              <a:srgbClr val="CE2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</p:grpSp>
      <p:sp>
        <p:nvSpPr>
          <p:cNvPr id="224" name="Right Triangle 223"/>
          <p:cNvSpPr/>
          <p:nvPr/>
        </p:nvSpPr>
        <p:spPr>
          <a:xfrm>
            <a:off x="-50631" y="5183949"/>
            <a:ext cx="3013216" cy="2131251"/>
          </a:xfrm>
          <a:prstGeom prst="rtTriangle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Washington</dc:creator>
  <cp:lastModifiedBy>David Washington</cp:lastModifiedBy>
  <cp:revision>5</cp:revision>
  <dcterms:created xsi:type="dcterms:W3CDTF">2017-02-16T14:21:58Z</dcterms:created>
  <dcterms:modified xsi:type="dcterms:W3CDTF">2017-02-17T19:34:54Z</dcterms:modified>
</cp:coreProperties>
</file>