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  <p:sldId id="262" r:id="rId10"/>
    <p:sldId id="264" r:id="rId11"/>
    <p:sldId id="263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0C681-8E9A-4D75-9C06-D71E0BA70CEF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EEA17-3C7B-4E8E-B94D-100C6D03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EA17-3C7B-4E8E-B94D-100C6D038B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EEA17-3C7B-4E8E-B94D-100C6D038B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D634-F8D4-4934-BB82-192B1F7AA564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2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BAB0-5534-4665-8E3B-2F05881EDD10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94D1-0988-465C-B88B-8059F514F62C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033-1DE2-482C-84EC-C6250AE0A5DA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7C6-38AB-4896-8258-B910971B932B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7216-02CB-45C7-B0B9-894D9C17471E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FEAA-C71C-4259-AA1A-4C540B6ED93F}" type="datetime1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19D-CBAB-477F-9B76-C3AEEAD15736}" type="datetime1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6CD-F284-4002-A839-6583EB0D4730}" type="datetime1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1FC3-2C25-439E-9827-03D79805D6C7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62C3-CAAC-4FD1-895A-D8631B397C55}" type="datetime1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" y="0"/>
            <a:ext cx="913899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637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FB4C-75D1-4048-8839-5DB71FDD7213}" type="datetime1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27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6800" y="6356351"/>
            <a:ext cx="109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FBD-36E0-4104-8527-540D87CBA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U.S. Births &amp; Unemployment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Dittenhafer</a:t>
            </a:r>
          </a:p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IS607 – Data Acquisition &amp;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42811" y="2915480"/>
            <a:ext cx="2621167" cy="1436683"/>
            <a:chOff x="1242811" y="2820472"/>
            <a:chExt cx="2621167" cy="1436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=−5255729.04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2820472"/>
                  <a:ext cx="26211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r="-232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−1723085.49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176256"/>
                  <a:ext cx="26140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31" r="-233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6049241.70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532040"/>
                  <a:ext cx="239193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6" r="-2806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=454700.50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11" y="3887823"/>
                  <a:ext cx="222201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22" r="-32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8954" y="4531050"/>
            <a:ext cx="7886700" cy="11041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Now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Validation</a:t>
            </a:r>
          </a:p>
          <a:p>
            <a:r>
              <a:rPr lang="en-US" sz="3600" dirty="0" smtClean="0"/>
              <a:t>Seasonality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Relationship?</a:t>
            </a:r>
          </a:p>
          <a:p>
            <a:r>
              <a:rPr lang="en-US" sz="3600" dirty="0" smtClean="0"/>
              <a:t>Predictor?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Natality</a:t>
            </a:r>
            <a:endParaRPr lang="en-US" sz="3200" dirty="0" smtClean="0"/>
          </a:p>
          <a:p>
            <a:r>
              <a:rPr lang="en-US" sz="3200" dirty="0" smtClean="0"/>
              <a:t>Population</a:t>
            </a:r>
          </a:p>
          <a:p>
            <a:r>
              <a:rPr lang="en-US" sz="3200" dirty="0" smtClean="0"/>
              <a:t>Unemployment Rate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365126"/>
            <a:ext cx="7652466" cy="61192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Unidentified Counties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4" y="1690689"/>
            <a:ext cx="8969092" cy="34319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9914900" cy="573397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Births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5"/>
            <a:ext cx="6989287" cy="49923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Births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3" y="1184614"/>
            <a:ext cx="6989287" cy="49923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77" y="1184615"/>
            <a:ext cx="6989287" cy="49923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 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1081"/>
            <a:ext cx="7886700" cy="2995881"/>
          </a:xfrm>
        </p:spPr>
        <p:txBody>
          <a:bodyPr/>
          <a:lstStyle/>
          <a:p>
            <a:r>
              <a:rPr lang="en-US" dirty="0" smtClean="0"/>
              <a:t>Why cube roots?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ad>
                        <m:ra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11" y="1839503"/>
                <a:ext cx="6658378" cy="5963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3FBD-36E0-4104-8527-540D87CBA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81</Words>
  <Application>Microsoft Office PowerPoint</Application>
  <PresentationFormat>On-screen Show (4:3)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U.S. Births &amp; Unemployment Rate</vt:lpstr>
      <vt:lpstr>Data Sets</vt:lpstr>
      <vt:lpstr>PowerPoint Presentation</vt:lpstr>
      <vt:lpstr>Unidentified Counties</vt:lpstr>
      <vt:lpstr>PowerPoint Presentation</vt:lpstr>
      <vt:lpstr>United States Births</vt:lpstr>
      <vt:lpstr>United States Births</vt:lpstr>
      <vt:lpstr>Unemployment Rate</vt:lpstr>
      <vt:lpstr>Functional Form</vt:lpstr>
      <vt:lpstr>Functional Form</vt:lpstr>
      <vt:lpstr>All Together Now</vt:lpstr>
      <vt:lpstr>Next Steps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12</cp:revision>
  <dcterms:created xsi:type="dcterms:W3CDTF">2014-11-29T02:24:47Z</dcterms:created>
  <dcterms:modified xsi:type="dcterms:W3CDTF">2014-12-09T03:33:29Z</dcterms:modified>
</cp:coreProperties>
</file>