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0" r:id="rId6"/>
    <p:sldId id="271" r:id="rId7"/>
    <p:sldId id="260" r:id="rId8"/>
    <p:sldId id="261" r:id="rId9"/>
    <p:sldId id="269" r:id="rId10"/>
    <p:sldId id="262" r:id="rId11"/>
    <p:sldId id="264" r:id="rId12"/>
    <p:sldId id="263" r:id="rId13"/>
    <p:sldId id="267" r:id="rId14"/>
    <p:sldId id="268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792" autoAdjust="0"/>
  </p:normalViewPr>
  <p:slideViewPr>
    <p:cSldViewPr snapToGrid="0">
      <p:cViewPr varScale="1">
        <p:scale>
          <a:sx n="65" d="100"/>
          <a:sy n="65" d="100"/>
        </p:scale>
        <p:origin x="15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0C681-8E9A-4D75-9C06-D71E0BA70CEF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EEA17-3C7B-4E8E-B94D-100C6D03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60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EEA17-3C7B-4E8E-B94D-100C6D038B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50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EEA17-3C7B-4E8E-B94D-100C6D038B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46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3,952,841</a:t>
            </a:r>
            <a:r>
              <a:rPr lang="en-US" dirty="0" smtClean="0"/>
              <a:t> births</a:t>
            </a:r>
            <a:r>
              <a:rPr lang="en-US" baseline="0" dirty="0" smtClean="0"/>
              <a:t> in 2012.</a:t>
            </a:r>
          </a:p>
          <a:p>
            <a:r>
              <a:rPr lang="en-US" baseline="0" smtClean="0"/>
              <a:t>3,953,590 births in 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EEA17-3C7B-4E8E-B94D-100C6D038B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00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ED634-F8D4-4934-BB82-192B1F7AA564}" type="datetime1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72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BAB0-5534-4665-8E3B-2F05881EDD10}" type="datetime1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89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94D1-0988-465C-B88B-8059F514F62C}" type="datetime1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24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F033-1DE2-482C-84EC-C6250AE0A5DA}" type="datetime1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1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87C6-38AB-4896-8258-B910971B932B}" type="datetime1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7216-02CB-45C7-B0B9-894D9C17471E}" type="datetime1">
              <a:rPr lang="en-US" smtClean="0"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4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FEAA-C71C-4259-AA1A-4C540B6ED93F}" type="datetime1">
              <a:rPr lang="en-US" smtClean="0"/>
              <a:t>12/14/2014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9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219D-CBAB-477F-9B76-C3AEEAD15736}" type="datetime1">
              <a:rPr lang="en-US" smtClean="0"/>
              <a:t>12/14/2014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9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76CD-F284-4002-A839-6583EB0D4730}" type="datetime1">
              <a:rPr lang="en-US" smtClean="0"/>
              <a:t>12/14/2014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1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1FC3-2C25-439E-9827-03D79805D6C7}" type="datetime1">
              <a:rPr lang="en-US" smtClean="0"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55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62C3-CAAC-4FD1-895A-D8631B397C55}" type="datetime1">
              <a:rPr lang="en-US" smtClean="0"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8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" y="0"/>
            <a:ext cx="9138998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637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CFB4C-75D1-4048-8839-5DB71FDD7213}" type="datetime1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227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16800" y="6356351"/>
            <a:ext cx="1098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E3FBD-36E0-4104-8527-540D87CBA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7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U.S. Births &amp; Unemployment Rate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Dittenhafer</a:t>
            </a:r>
          </a:p>
          <a:p>
            <a:r>
              <a:rPr lang="en-US" dirty="0" smtClean="0"/>
              <a:t>Final Project</a:t>
            </a:r>
          </a:p>
          <a:p>
            <a:r>
              <a:rPr lang="en-US" dirty="0" smtClean="0"/>
              <a:t>IS607 – Data Acquisition &amp;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8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181081"/>
            <a:ext cx="7886700" cy="2995881"/>
          </a:xfrm>
        </p:spPr>
        <p:txBody>
          <a:bodyPr/>
          <a:lstStyle/>
          <a:p>
            <a:r>
              <a:rPr lang="en-US" dirty="0" smtClean="0"/>
              <a:t>Why cube roots?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42811" y="1839503"/>
                <a:ext cx="6658378" cy="5963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ad>
                        <m:ra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ad>
                        <m:ra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811" y="1839503"/>
                <a:ext cx="6658378" cy="59638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1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Form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42811" y="1839503"/>
                <a:ext cx="6658378" cy="5963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ad>
                        <m:ra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ad>
                        <m:ra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811" y="1839503"/>
                <a:ext cx="6658378" cy="59638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1242811" y="2915480"/>
            <a:ext cx="2621167" cy="1436683"/>
            <a:chOff x="1242811" y="2820472"/>
            <a:chExt cx="2621167" cy="14366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42811" y="2820472"/>
                  <a:ext cx="262116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=−5255729.04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2811" y="2820472"/>
                  <a:ext cx="2621167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326" r="-2326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242811" y="3176256"/>
                  <a:ext cx="261404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−1723085.49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2811" y="3176256"/>
                  <a:ext cx="2614049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331" r="-2331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242811" y="3532040"/>
                  <a:ext cx="239193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6049241.70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2811" y="3532040"/>
                  <a:ext cx="239193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806" r="-2806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242811" y="3887823"/>
                  <a:ext cx="222201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=454700.50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2811" y="3887823"/>
                  <a:ext cx="2222019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022" r="-3297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808954" y="4531050"/>
            <a:ext cx="7886700" cy="11041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0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063" y="1184615"/>
            <a:ext cx="6989287" cy="499234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Together Now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7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Validation</a:t>
            </a:r>
          </a:p>
          <a:p>
            <a:r>
              <a:rPr lang="en-US" sz="3600" dirty="0" smtClean="0"/>
              <a:t>Seasonality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5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Relationship?</a:t>
            </a:r>
          </a:p>
          <a:p>
            <a:r>
              <a:rPr lang="en-US" sz="3600" dirty="0" smtClean="0"/>
              <a:t>Predictor?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0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Thank you!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7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Natality</a:t>
            </a:r>
            <a:endParaRPr lang="en-US" sz="3200" dirty="0"/>
          </a:p>
          <a:p>
            <a:pPr lvl="1"/>
            <a:r>
              <a:rPr lang="en-US" sz="2800" dirty="0" smtClean="0"/>
              <a:t>Centers for Disease Control</a:t>
            </a:r>
            <a:endParaRPr lang="en-US" sz="2800" dirty="0" smtClean="0"/>
          </a:p>
          <a:p>
            <a:r>
              <a:rPr lang="en-US" sz="3200" dirty="0" smtClean="0"/>
              <a:t>Population</a:t>
            </a:r>
          </a:p>
          <a:p>
            <a:pPr lvl="1"/>
            <a:r>
              <a:rPr lang="en-US" sz="2800" dirty="0" smtClean="0"/>
              <a:t>U.S. </a:t>
            </a:r>
            <a:r>
              <a:rPr lang="en-US" sz="2800" dirty="0"/>
              <a:t>Census </a:t>
            </a:r>
            <a:r>
              <a:rPr lang="en-US" sz="2800" dirty="0" smtClean="0"/>
              <a:t>Bureau</a:t>
            </a:r>
            <a:endParaRPr lang="en-US" sz="2800" dirty="0" smtClean="0"/>
          </a:p>
          <a:p>
            <a:r>
              <a:rPr lang="en-US" sz="3200" dirty="0" smtClean="0"/>
              <a:t>Unemployment </a:t>
            </a:r>
            <a:r>
              <a:rPr lang="en-US" sz="3200" dirty="0" smtClean="0"/>
              <a:t>Rate</a:t>
            </a:r>
          </a:p>
          <a:p>
            <a:pPr lvl="1"/>
            <a:r>
              <a:rPr lang="en-US" sz="2800" dirty="0" smtClean="0"/>
              <a:t>U.S</a:t>
            </a:r>
            <a:r>
              <a:rPr lang="en-US" sz="2800" dirty="0"/>
              <a:t>. Bureau of Labor Statistics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8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766" y="365126"/>
            <a:ext cx="7652466" cy="611923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0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Unidentified Counties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4" y="1690689"/>
            <a:ext cx="8969092" cy="343193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6"/>
            <a:ext cx="9914900" cy="5733976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3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the state of the economy, using Unemployment rate as a proxy, relate to the birth rate in the United States?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5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United States Births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063" y="1184615"/>
            <a:ext cx="6989287" cy="499234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0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United States Births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063" y="1184614"/>
            <a:ext cx="6989287" cy="499234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6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277" y="1184615"/>
            <a:ext cx="6989287" cy="499234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Unemployment Rate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5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133</Words>
  <Application>Microsoft Office PowerPoint</Application>
  <PresentationFormat>On-screen Show (4:3)</PresentationFormat>
  <Paragraphs>55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U.S. Births &amp; Unemployment Rate</vt:lpstr>
      <vt:lpstr>Data Sets</vt:lpstr>
      <vt:lpstr>PowerPoint Presentation</vt:lpstr>
      <vt:lpstr>Unidentified Counties</vt:lpstr>
      <vt:lpstr>PowerPoint Presentation</vt:lpstr>
      <vt:lpstr>The Question</vt:lpstr>
      <vt:lpstr>United States Births</vt:lpstr>
      <vt:lpstr>United States Births</vt:lpstr>
      <vt:lpstr>Unemployment Rate</vt:lpstr>
      <vt:lpstr>Functional Form</vt:lpstr>
      <vt:lpstr>Functional Form</vt:lpstr>
      <vt:lpstr>All Together Now</vt:lpstr>
      <vt:lpstr>Next Steps</vt:lpstr>
      <vt:lpstr>Conclusion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Dittenhafer</dc:creator>
  <cp:lastModifiedBy>Daniel Dittenhafer</cp:lastModifiedBy>
  <cp:revision>17</cp:revision>
  <dcterms:created xsi:type="dcterms:W3CDTF">2014-11-29T02:24:47Z</dcterms:created>
  <dcterms:modified xsi:type="dcterms:W3CDTF">2014-12-15T02:22:36Z</dcterms:modified>
</cp:coreProperties>
</file>