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4" r:id="rId10"/>
    <p:sldId id="263" r:id="rId11"/>
    <p:sldId id="267" r:id="rId12"/>
    <p:sldId id="26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916F-9020-478F-82D9-84926A962FA8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72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916F-9020-478F-82D9-84926A962FA8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916F-9020-478F-82D9-84926A962FA8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24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916F-9020-478F-82D9-84926A962FA8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916F-9020-478F-82D9-84926A962FA8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916F-9020-478F-82D9-84926A962FA8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4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916F-9020-478F-82D9-84926A962FA8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9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916F-9020-478F-82D9-84926A962FA8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916F-9020-478F-82D9-84926A962FA8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1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916F-9020-478F-82D9-84926A962FA8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5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916F-9020-478F-82D9-84926A962FA8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8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" y="0"/>
            <a:ext cx="9138998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637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8916F-9020-478F-82D9-84926A962FA8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227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6800" y="6356351"/>
            <a:ext cx="1098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7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U.S. Births &amp; Unemployment Rate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Dittenhafer</a:t>
            </a:r>
          </a:p>
          <a:p>
            <a:r>
              <a:rPr lang="en-US" dirty="0" smtClean="0"/>
              <a:t>Final Project</a:t>
            </a:r>
          </a:p>
          <a:p>
            <a:r>
              <a:rPr lang="en-US" dirty="0" smtClean="0"/>
              <a:t>IS607 – Data Acquisition &amp;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8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63" y="1184615"/>
            <a:ext cx="6989287" cy="499234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Together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7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Validation</a:t>
            </a:r>
          </a:p>
          <a:p>
            <a:r>
              <a:rPr lang="en-US" sz="3600" dirty="0" smtClean="0"/>
              <a:t>Seasonality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545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Relationship?</a:t>
            </a:r>
          </a:p>
          <a:p>
            <a:r>
              <a:rPr lang="en-US" sz="3600" dirty="0" smtClean="0"/>
              <a:t>Predictor?</a:t>
            </a:r>
          </a:p>
        </p:txBody>
      </p:sp>
    </p:spTree>
    <p:extLst>
      <p:ext uri="{BB962C8B-B14F-4D97-AF65-F5344CB8AC3E}">
        <p14:creationId xmlns:p14="http://schemas.microsoft.com/office/powerpoint/2010/main" val="58530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7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Natality</a:t>
            </a:r>
            <a:endParaRPr lang="en-US" sz="3200" dirty="0" smtClean="0"/>
          </a:p>
          <a:p>
            <a:r>
              <a:rPr lang="en-US" sz="3200" dirty="0" smtClean="0"/>
              <a:t>Population</a:t>
            </a:r>
          </a:p>
          <a:p>
            <a:r>
              <a:rPr lang="en-US" sz="3200" dirty="0" smtClean="0"/>
              <a:t>Unemployment Rate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328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66" y="365126"/>
            <a:ext cx="7652466" cy="6119235"/>
          </a:xfrm>
        </p:spPr>
      </p:pic>
    </p:spTree>
    <p:extLst>
      <p:ext uri="{BB962C8B-B14F-4D97-AF65-F5344CB8AC3E}">
        <p14:creationId xmlns:p14="http://schemas.microsoft.com/office/powerpoint/2010/main" val="385980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Unidentified Counties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4" y="1690689"/>
            <a:ext cx="8969092" cy="3431939"/>
          </a:xfrm>
        </p:spPr>
      </p:pic>
    </p:spTree>
    <p:extLst>
      <p:ext uri="{BB962C8B-B14F-4D97-AF65-F5344CB8AC3E}">
        <p14:creationId xmlns:p14="http://schemas.microsoft.com/office/powerpoint/2010/main" val="938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United States Births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63" y="1184615"/>
            <a:ext cx="6989287" cy="4992348"/>
          </a:xfrm>
        </p:spPr>
      </p:pic>
    </p:spTree>
    <p:extLst>
      <p:ext uri="{BB962C8B-B14F-4D97-AF65-F5344CB8AC3E}">
        <p14:creationId xmlns:p14="http://schemas.microsoft.com/office/powerpoint/2010/main" val="293120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United States Births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63" y="1184614"/>
            <a:ext cx="6989287" cy="4992348"/>
          </a:xfrm>
        </p:spPr>
      </p:pic>
    </p:spTree>
    <p:extLst>
      <p:ext uri="{BB962C8B-B14F-4D97-AF65-F5344CB8AC3E}">
        <p14:creationId xmlns:p14="http://schemas.microsoft.com/office/powerpoint/2010/main" val="47316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277" y="1184615"/>
            <a:ext cx="6989287" cy="499234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Unemployment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56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181081"/>
            <a:ext cx="7886700" cy="2995881"/>
          </a:xfrm>
        </p:spPr>
        <p:txBody>
          <a:bodyPr/>
          <a:lstStyle/>
          <a:p>
            <a:r>
              <a:rPr lang="en-US" dirty="0" smtClean="0"/>
              <a:t>Why cube roots?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42811" y="1839503"/>
                <a:ext cx="6658378" cy="5963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ad>
                        <m:ra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ad>
                        <m:ra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11" y="1839503"/>
                <a:ext cx="6658378" cy="59638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21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42811" y="1839503"/>
                <a:ext cx="6658378" cy="5963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ad>
                        <m:ra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ad>
                        <m:ra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11" y="1839503"/>
                <a:ext cx="6658378" cy="59638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242811" y="2915480"/>
            <a:ext cx="2621167" cy="1436683"/>
            <a:chOff x="1242811" y="2820472"/>
            <a:chExt cx="2621167" cy="14366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42811" y="2820472"/>
                  <a:ext cx="262116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=−5255729.04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811" y="2820472"/>
                  <a:ext cx="262116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326" r="-2326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242811" y="3176256"/>
                  <a:ext cx="26140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−1723085.49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811" y="3176256"/>
                  <a:ext cx="261404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331" r="-2331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42811" y="3532040"/>
                  <a:ext cx="239193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6049241.70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811" y="3532040"/>
                  <a:ext cx="239193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806" r="-2806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242811" y="3887823"/>
                  <a:ext cx="222201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=454700.50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811" y="3887823"/>
                  <a:ext cx="222201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022" r="-329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808954" y="4531050"/>
            <a:ext cx="7886700" cy="110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0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62</Words>
  <Application>Microsoft Office PowerPoint</Application>
  <PresentationFormat>On-screen Show (4:3)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U.S. Births &amp; Unemployment Rate</vt:lpstr>
      <vt:lpstr>Data Sets</vt:lpstr>
      <vt:lpstr>PowerPoint Presentation</vt:lpstr>
      <vt:lpstr>Unidentified Counties</vt:lpstr>
      <vt:lpstr>United States Births</vt:lpstr>
      <vt:lpstr>United States Births</vt:lpstr>
      <vt:lpstr>Unemployment Rate</vt:lpstr>
      <vt:lpstr>Functional Form</vt:lpstr>
      <vt:lpstr>Functional Form</vt:lpstr>
      <vt:lpstr>All Together Now</vt:lpstr>
      <vt:lpstr>Next Steps</vt:lpstr>
      <vt:lpstr>Conclusion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Dittenhafer</dc:creator>
  <cp:lastModifiedBy>Daniel Dittenhafer</cp:lastModifiedBy>
  <cp:revision>10</cp:revision>
  <dcterms:created xsi:type="dcterms:W3CDTF">2014-11-29T02:24:47Z</dcterms:created>
  <dcterms:modified xsi:type="dcterms:W3CDTF">2014-11-29T04:00:36Z</dcterms:modified>
</cp:coreProperties>
</file>