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7309-0CAA-4A3D-A12A-0DDAE49A4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E820D-C8F2-4191-ACB7-C03DF1B92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881F-5E6E-42CF-8163-33BD32BA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521F-2B63-4C42-9BFE-93B4335D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8BCED-74AD-4193-9FBF-B77815D3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E51-175B-463B-A957-8032463C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796C6-2EF7-4218-B8EA-D30F5B01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0F57-3948-4EF2-9FC9-1907D0EB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0867-329C-4228-899E-64212D1D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274B6-10F6-40B3-A4CD-1D41DDD2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2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36ACB-4BB1-4311-BAC8-3FE0FB205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17A49-DDA1-44C6-89D7-757C77D6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8C7C-38D5-42D1-B42F-715F5FA7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B879-5B7B-47F6-8667-22DACD9D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B674-2813-43ED-A4AE-688F17FF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DB48-0721-45C0-9F1F-386DA1B3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10D1-6194-48EF-B9BE-141C473D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514D-3178-400C-BB28-7DA88E9F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BA58-509D-4272-B6CB-29B6333E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DAC0-12AC-4A2A-BF92-328176E3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8BB-3A54-406C-B15D-6A2371C6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6777-80CD-4451-A6B2-915C8478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B922-FBF8-469D-822B-4903678F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BE02-6132-4307-81E4-FAB5FEBB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AD268-1F16-49D3-9462-14FB3877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F179-20B9-4FED-A81C-404B9EA1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C32B0-6202-4122-A98E-57551ED06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2E1A4-34C4-4A3A-A697-B34E545C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E1C5A-D57B-49A6-A56E-564EB4E2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3BF5-D66F-4C07-8BB7-CDB0E4E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B082-00CC-44ED-9EBC-E3467BCB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84B3-64B7-40DA-8B53-B3CA1ACB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86D1-B07E-4048-B5E6-5FDDA75DD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5005-49E8-4F4E-9AB0-86A76D6A1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6116E-930A-4577-A1A6-F9DEE20DB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6F831-E280-4415-B159-939144003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F8951-0AAE-45FA-9840-8FBA14AC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CA62E-AFEF-41C8-931D-EBC04B1E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F12FC-1AFA-436D-9070-A0AFA773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15B9-10A8-420A-A6AF-F9F25141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3E5CD-55FA-4E0F-96B5-9072599A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71618-5CA0-4454-A9DE-917A4619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8CF7-C9A6-44EA-9B0E-C4E88EA9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12A43-0D2D-4BAE-BCE8-5948423C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3666F-AD04-4F4E-83AC-53CAEFD6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A44C-B7B4-4EA1-8FA3-877B3438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3DE9-1AAC-4B99-AED4-27BC6116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4931-2D51-4FD2-9B30-B41F21B1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0075F-A587-4887-A9C7-7B8B9A45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8265-59AC-4B95-A6D7-2ED6B4CF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7134-807A-46EE-8092-FBAA8B7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53D49-ED95-4F37-9BAE-5D0444A0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4EBC-898E-44F1-B6A3-9B966E0C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DD646-2D14-4EF5-A15E-9DEB4A856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B35A9-12E3-4D04-8FE3-0846FC0F6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547F-83C8-4DE6-BD5A-802B2E30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8BD0E-D18A-4118-9962-770B38C4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B48A2-C725-4158-BBB2-9E14F9F2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7CCBE-B30B-41E8-8F40-71A50C7A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829C-5AF8-4AD0-B414-AF941D39A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37EB-8526-4256-89AC-1AD87C748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EA5D-16E1-4069-9A00-BBCB0B32E9C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81FC-E6A9-4B7A-83B1-FA3A96B65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ACEF-2C3E-4710-9A90-3F2208BD5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F68A1-787A-4EC8-AF89-6358B0E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12FB-F2E9-423F-90D6-5ACC5045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1 Baseline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08BE254-A47B-495B-AE54-CA623F91290E}"/>
              </a:ext>
            </a:extLst>
          </p:cNvPr>
          <p:cNvSpPr/>
          <p:nvPr/>
        </p:nvSpPr>
        <p:spPr>
          <a:xfrm>
            <a:off x="2815516" y="1877295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DA97D76-D132-41E0-B7B3-1C4ECE14F767}"/>
              </a:ext>
            </a:extLst>
          </p:cNvPr>
          <p:cNvSpPr/>
          <p:nvPr/>
        </p:nvSpPr>
        <p:spPr>
          <a:xfrm>
            <a:off x="6991904" y="185658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8C0EB7D-6BBF-4000-9240-4CB7FC3F63A5}"/>
              </a:ext>
            </a:extLst>
          </p:cNvPr>
          <p:cNvSpPr/>
          <p:nvPr/>
        </p:nvSpPr>
        <p:spPr>
          <a:xfrm>
            <a:off x="5222289" y="241682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A946CC7-2F57-4FC7-8D0D-6D45B4A6344A}"/>
              </a:ext>
            </a:extLst>
          </p:cNvPr>
          <p:cNvSpPr/>
          <p:nvPr/>
        </p:nvSpPr>
        <p:spPr>
          <a:xfrm>
            <a:off x="5793789" y="311730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8C2D849-DC7D-4BF8-9049-323378433DFF}"/>
              </a:ext>
            </a:extLst>
          </p:cNvPr>
          <p:cNvSpPr/>
          <p:nvPr/>
        </p:nvSpPr>
        <p:spPr>
          <a:xfrm>
            <a:off x="3385352" y="390349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391906E-2BD3-4B06-8AEA-8AD750C8FD0D}"/>
              </a:ext>
            </a:extLst>
          </p:cNvPr>
          <p:cNvSpPr/>
          <p:nvPr/>
        </p:nvSpPr>
        <p:spPr>
          <a:xfrm>
            <a:off x="2245681" y="4647443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45F7EF8-00B1-4709-8834-9524B5650E49}"/>
              </a:ext>
            </a:extLst>
          </p:cNvPr>
          <p:cNvSpPr/>
          <p:nvPr/>
        </p:nvSpPr>
        <p:spPr>
          <a:xfrm>
            <a:off x="381000" y="30452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FDECBF3-2280-40CC-BE0D-8725CAEB9E61}"/>
              </a:ext>
            </a:extLst>
          </p:cNvPr>
          <p:cNvSpPr/>
          <p:nvPr/>
        </p:nvSpPr>
        <p:spPr>
          <a:xfrm>
            <a:off x="2178726" y="616756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C40467-CAA3-4048-82C0-46BE644B67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272716" y="2085188"/>
            <a:ext cx="3719188" cy="2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837863-EB14-4CAE-B391-8DA11FA4796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272716" y="2105895"/>
            <a:ext cx="1949573" cy="539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1E71A6-A421-41AA-911B-EAE3297DD37E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3205761" y="2267540"/>
            <a:ext cx="2588028" cy="1078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258903-C8AE-4822-9E26-D3815A356C9A}"/>
              </a:ext>
            </a:extLst>
          </p:cNvPr>
          <p:cNvCxnSpPr>
            <a:cxnSpLocks/>
            <a:stCxn id="4" idx="3"/>
            <a:endCxn id="10" idx="7"/>
          </p:cNvCxnSpPr>
          <p:nvPr/>
        </p:nvCxnSpPr>
        <p:spPr>
          <a:xfrm flipH="1">
            <a:off x="771245" y="2267540"/>
            <a:ext cx="2111226" cy="84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A194D6-0767-409F-B0DC-474634A95C4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612534" y="2246833"/>
            <a:ext cx="1446325" cy="236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2AE0AC-00D0-4A1C-BBAE-D25FFBD1300B}"/>
              </a:ext>
            </a:extLst>
          </p:cNvPr>
          <p:cNvCxnSpPr>
            <a:cxnSpLocks/>
            <a:stCxn id="7" idx="7"/>
            <a:endCxn id="5" idx="4"/>
          </p:cNvCxnSpPr>
          <p:nvPr/>
        </p:nvCxnSpPr>
        <p:spPr>
          <a:xfrm flipV="1">
            <a:off x="6184034" y="2313788"/>
            <a:ext cx="1036470" cy="870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4ECC08-681A-4F20-9820-79992B7D311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5612534" y="2807068"/>
            <a:ext cx="248210" cy="37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1F2068-894A-47D1-9878-25511F6FECE0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3775597" y="3507546"/>
            <a:ext cx="2085147" cy="46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32DEAE-427A-4F9B-9023-CBC68DE1833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2635926" y="4293738"/>
            <a:ext cx="816381" cy="42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20F7C4-828F-44D4-B24D-D95866163C4B}"/>
              </a:ext>
            </a:extLst>
          </p:cNvPr>
          <p:cNvCxnSpPr>
            <a:cxnSpLocks/>
            <a:stCxn id="8" idx="1"/>
            <a:endCxn id="10" idx="5"/>
          </p:cNvCxnSpPr>
          <p:nvPr/>
        </p:nvCxnSpPr>
        <p:spPr>
          <a:xfrm flipH="1" flipV="1">
            <a:off x="771245" y="3435502"/>
            <a:ext cx="2681062" cy="53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8402273-4F15-4E28-A599-97AE96548BB4}"/>
              </a:ext>
            </a:extLst>
          </p:cNvPr>
          <p:cNvCxnSpPr>
            <a:cxnSpLocks/>
            <a:stCxn id="8" idx="5"/>
            <a:endCxn id="11" idx="3"/>
          </p:cNvCxnSpPr>
          <p:nvPr/>
        </p:nvCxnSpPr>
        <p:spPr>
          <a:xfrm flipH="1">
            <a:off x="2245681" y="4293738"/>
            <a:ext cx="1529916" cy="226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3248710-673C-4B60-96FE-01002F1A063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771245" y="3435502"/>
            <a:ext cx="1541391" cy="1278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55FCD2-7D9D-43CE-AFB6-4C9676BAA40A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2407326" y="5104643"/>
            <a:ext cx="66955" cy="1062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E50120F-7753-4FBC-9577-0CBDDCAA5C7D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771245" y="3435502"/>
            <a:ext cx="1474436" cy="2799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8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Graph 1 Baseline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Dittenhafer</dc:creator>
  <cp:lastModifiedBy>Daniel Dittenhafer</cp:lastModifiedBy>
  <cp:revision>5</cp:revision>
  <dcterms:created xsi:type="dcterms:W3CDTF">2019-04-07T23:29:58Z</dcterms:created>
  <dcterms:modified xsi:type="dcterms:W3CDTF">2019-04-08T00:15:23Z</dcterms:modified>
</cp:coreProperties>
</file>