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261" r:id="rId3"/>
    <p:sldId id="271" r:id="rId4"/>
    <p:sldId id="265" r:id="rId5"/>
    <p:sldId id="280" r:id="rId6"/>
    <p:sldId id="268" r:id="rId7"/>
    <p:sldId id="269" r:id="rId8"/>
    <p:sldId id="270" r:id="rId9"/>
    <p:sldId id="282" r:id="rId10"/>
    <p:sldId id="256" r:id="rId11"/>
    <p:sldId id="25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62"/>
    <a:srgbClr val="00242C"/>
    <a:srgbClr val="D0575D"/>
    <a:srgbClr val="CF595E"/>
    <a:srgbClr val="A83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6"/>
    <p:restoredTop sz="94689"/>
  </p:normalViewPr>
  <p:slideViewPr>
    <p:cSldViewPr snapToGrid="0" snapToObjects="1">
      <p:cViewPr>
        <p:scale>
          <a:sx n="71" d="100"/>
          <a:sy n="71" d="100"/>
        </p:scale>
        <p:origin x="29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0814B7-3A70-EF40-91D9-CB4CFFEF0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8C4C8D-4311-F948-8F78-8B6F3BFC72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49131-4D03-5B46-B9BA-73B39CD2EEBD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BB2BD2-7B4A-7844-A857-7D91417E90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A96BE-055B-7A48-8BF1-70DD49F95D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14414-0AA7-7A48-A7EB-6FF4987A1F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3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B3D7-2F01-634D-AA9D-2B2A92F8AAC7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FDD7-3312-B943-9357-90524A6FD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4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37A154-CF09-B64E-8BCA-8C2371DF1E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2871B5-0F80-054B-B1D8-8136EAF2E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4335501"/>
            <a:ext cx="3251200" cy="38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882E5B-0AE5-2C42-8F8D-BDB81EE498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5" y="3798821"/>
            <a:ext cx="4724400" cy="292100"/>
          </a:xfrm>
          <a:prstGeom prst="rect">
            <a:avLst/>
          </a:prstGeom>
        </p:spPr>
      </p:pic>
      <p:pic>
        <p:nvPicPr>
          <p:cNvPr id="7" name="Image 6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4ECD0CFE-A25F-EA45-BE7A-996AA9F45B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76312F0-1B06-8345-BF1D-C672E3F666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13D86F-28B7-1E4B-96B1-0F756CE9996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3467323"/>
            <a:ext cx="381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690165-87F7-A942-AAA9-59879EB640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assiette, pièce&#10;&#10;Description générée automatiquement">
            <a:extLst>
              <a:ext uri="{FF2B5EF4-FFF2-40B4-BE49-F238E27FC236}">
                <a16:creationId xmlns:a16="http://schemas.microsoft.com/office/drawing/2014/main" id="{69C1EF5F-9D3F-AE45-A9E6-1686E8D39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7876" y="839853"/>
            <a:ext cx="5216394" cy="5216394"/>
          </a:xfrm>
          <a:prstGeom prst="rect">
            <a:avLst/>
          </a:prstGeom>
        </p:spPr>
      </p:pic>
      <p:pic>
        <p:nvPicPr>
          <p:cNvPr id="17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4ECAE8D-75D2-474B-BDD3-EA18AD221B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9500" y="4751294"/>
            <a:ext cx="2259430" cy="9902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B32D69-2F87-CE4E-950C-632EB1145B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715" y="4344400"/>
            <a:ext cx="381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996FE-BBE9-C449-9920-805417AE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E5A63-E02E-C34E-ADB5-12832596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72736-C082-C34C-BA7A-4CAC39DB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F855-D95F-7049-B6A9-4E3ABC312252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DDC27-48C6-6345-A459-F752B85B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FB943-7F89-A144-80EF-3CD3BD95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F824-D8EB-DA40-A3AA-451CFC3F1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ophie.lacelle@comexposium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B715662-8499-D348-BBA2-34B24EE284DD}"/>
              </a:ext>
            </a:extLst>
          </p:cNvPr>
          <p:cNvSpPr txBox="1"/>
          <p:nvPr/>
        </p:nvSpPr>
        <p:spPr>
          <a:xfrm>
            <a:off x="6926859" y="1281555"/>
            <a:ext cx="3664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EXEMPLE DE TITRE</a:t>
            </a:r>
          </a:p>
          <a:p>
            <a:pPr algn="r"/>
            <a:r>
              <a:rPr lang="fr-FR" sz="3600" b="1" dirty="0">
                <a:solidFill>
                  <a:schemeClr val="bg1"/>
                </a:solidFill>
              </a:rPr>
              <a:t>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9004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365C-E4C5-6241-BDA8-FA5F3FDC7AE1}"/>
              </a:ext>
            </a:extLst>
          </p:cNvPr>
          <p:cNvSpPr/>
          <p:nvPr/>
        </p:nvSpPr>
        <p:spPr>
          <a:xfrm>
            <a:off x="9008266" y="2403716"/>
            <a:ext cx="2646361" cy="14144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E843109A-7ADF-814E-9A41-A6DAE10C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2409" y="5873123"/>
            <a:ext cx="543988" cy="5439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D237E8A-E741-5E41-9238-F48A0AA0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373" y="1520497"/>
            <a:ext cx="1894061" cy="18940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DF48B74-5BDD-8043-8B7C-B6A5D6646A15}"/>
              </a:ext>
            </a:extLst>
          </p:cNvPr>
          <p:cNvSpPr/>
          <p:nvPr/>
        </p:nvSpPr>
        <p:spPr>
          <a:xfrm>
            <a:off x="9008266" y="856269"/>
            <a:ext cx="2646361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5155D8A-373E-824C-A57F-1E574B4B2ABF}"/>
              </a:ext>
            </a:extLst>
          </p:cNvPr>
          <p:cNvGrpSpPr/>
          <p:nvPr/>
        </p:nvGrpSpPr>
        <p:grpSpPr>
          <a:xfrm>
            <a:off x="537373" y="3658216"/>
            <a:ext cx="1894061" cy="1894061"/>
            <a:chOff x="537373" y="3658216"/>
            <a:chExt cx="1894061" cy="189406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0FE0751F-68AE-8C41-BEC8-5EF80367A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95FAEAF-EF14-D344-BE2F-65470C63CAEB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9CC96C67-A18E-B443-93C8-C4DA093B540F}"/>
              </a:ext>
            </a:extLst>
          </p:cNvPr>
          <p:cNvSpPr/>
          <p:nvPr/>
        </p:nvSpPr>
        <p:spPr>
          <a:xfrm>
            <a:off x="6635299" y="1501436"/>
            <a:ext cx="234778" cy="234778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0D353EB1-1B3A-2C48-80B6-71255E682D68}"/>
              </a:ext>
            </a:extLst>
          </p:cNvPr>
          <p:cNvGrpSpPr/>
          <p:nvPr/>
        </p:nvGrpSpPr>
        <p:grpSpPr>
          <a:xfrm>
            <a:off x="3299254" y="1512874"/>
            <a:ext cx="2953265" cy="536485"/>
            <a:chOff x="3299254" y="983396"/>
            <a:chExt cx="2953265" cy="5364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9A3CE9-4426-5242-9CCF-D58F119D1F51}"/>
                </a:ext>
              </a:extLst>
            </p:cNvPr>
            <p:cNvSpPr/>
            <p:nvPr/>
          </p:nvSpPr>
          <p:spPr>
            <a:xfrm>
              <a:off x="3299254" y="983396"/>
              <a:ext cx="2953265" cy="536485"/>
            </a:xfrm>
            <a:prstGeom prst="rect">
              <a:avLst/>
            </a:prstGeom>
            <a:noFill/>
            <a:ln w="19050">
              <a:solidFill>
                <a:srgbClr val="FABB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6D5C47B3-52A2-1C45-AE2F-04A5BC180D80}"/>
                </a:ext>
              </a:extLst>
            </p:cNvPr>
            <p:cNvSpPr/>
            <p:nvPr/>
          </p:nvSpPr>
          <p:spPr>
            <a:xfrm rot="5400000">
              <a:off x="3490768" y="1182262"/>
              <a:ext cx="163212" cy="140700"/>
            </a:xfrm>
            <a:prstGeom prst="triangle">
              <a:avLst/>
            </a:prstGeom>
            <a:solidFill>
              <a:srgbClr val="FAB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74B8E3B-E500-CC45-B335-B72BCD896D1D}"/>
              </a:ext>
            </a:extLst>
          </p:cNvPr>
          <p:cNvGrpSpPr/>
          <p:nvPr/>
        </p:nvGrpSpPr>
        <p:grpSpPr>
          <a:xfrm>
            <a:off x="3299254" y="2402560"/>
            <a:ext cx="2953265" cy="536485"/>
            <a:chOff x="3299254" y="1873082"/>
            <a:chExt cx="2953265" cy="5364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64373F-D609-574E-AC69-67E4F9C4B4E8}"/>
                </a:ext>
              </a:extLst>
            </p:cNvPr>
            <p:cNvSpPr/>
            <p:nvPr/>
          </p:nvSpPr>
          <p:spPr>
            <a:xfrm>
              <a:off x="3299254" y="1873082"/>
              <a:ext cx="2953265" cy="536485"/>
            </a:xfrm>
            <a:prstGeom prst="rect">
              <a:avLst/>
            </a:prstGeom>
            <a:solidFill>
              <a:srgbClr val="FABB6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6AC2C0D5-1AF0-FD4E-8A3E-A61325388DA2}"/>
                </a:ext>
              </a:extLst>
            </p:cNvPr>
            <p:cNvSpPr/>
            <p:nvPr/>
          </p:nvSpPr>
          <p:spPr>
            <a:xfrm rot="5400000">
              <a:off x="3491459" y="2070974"/>
              <a:ext cx="163212" cy="1407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B81D3C0-1A41-EB42-AFB8-A288A38ADE70}"/>
              </a:ext>
            </a:extLst>
          </p:cNvPr>
          <p:cNvSpPr/>
          <p:nvPr/>
        </p:nvSpPr>
        <p:spPr>
          <a:xfrm>
            <a:off x="7627166" y="2874166"/>
            <a:ext cx="647700" cy="647700"/>
          </a:xfrm>
          <a:prstGeom prst="rect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28D99F-6FA3-C54C-A109-0355F701DA66}"/>
              </a:ext>
            </a:extLst>
          </p:cNvPr>
          <p:cNvSpPr/>
          <p:nvPr/>
        </p:nvSpPr>
        <p:spPr>
          <a:xfrm>
            <a:off x="7627166" y="3839884"/>
            <a:ext cx="647700" cy="647700"/>
          </a:xfrm>
          <a:prstGeom prst="rect">
            <a:avLst/>
          </a:prstGeom>
          <a:solidFill>
            <a:srgbClr val="00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0B242C-8000-114A-9BE0-FC8EED98DF7E}"/>
              </a:ext>
            </a:extLst>
          </p:cNvPr>
          <p:cNvSpPr/>
          <p:nvPr/>
        </p:nvSpPr>
        <p:spPr>
          <a:xfrm>
            <a:off x="7627166" y="4805602"/>
            <a:ext cx="647700" cy="6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2111C5-B586-5343-94BC-30487FD6E261}"/>
              </a:ext>
            </a:extLst>
          </p:cNvPr>
          <p:cNvSpPr/>
          <p:nvPr/>
        </p:nvSpPr>
        <p:spPr>
          <a:xfrm>
            <a:off x="7627166" y="5771320"/>
            <a:ext cx="647700" cy="6477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5591485-E545-F547-8C7A-AF3D817792A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4027462" cy="5364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fr-FR" sz="3600" b="1" dirty="0"/>
              <a:t>Eléments graphiques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967BEA-8341-A44E-8CB0-D523FAFAF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999307"/>
            <a:ext cx="2512171" cy="11056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7D654C-AEA4-454B-89E8-15BE93F20C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463" y="3965955"/>
            <a:ext cx="2512171" cy="11056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461482-632E-4345-904B-AB8BB092F6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5" y="2544983"/>
            <a:ext cx="2492423" cy="10970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E16EFA-0E56-CD45-97B0-F7A1BD7F157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34" y="5339935"/>
            <a:ext cx="2502499" cy="11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F603AFA-36A1-4245-9C69-23F057DCFB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7373" y="462822"/>
            <a:ext cx="9144000" cy="5364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fr-FR" sz="3600" b="1" dirty="0"/>
              <a:t>Photos utilisables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4B7335-338A-334C-B00D-9EF0272EDA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1321580"/>
            <a:ext cx="3164218" cy="21074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5F7B00-6902-A64E-ADFA-FA8729EF7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3996870"/>
            <a:ext cx="3164218" cy="21074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00BCDD-7510-3546-BD50-2D14501E72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3997518"/>
            <a:ext cx="3164218" cy="21074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317672-D449-7344-A83B-79F8BFCB4C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701" y="1321580"/>
            <a:ext cx="3164218" cy="21074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FD5F9AA-CEE5-B64B-AC9C-180DC5F5421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037" y="1321580"/>
            <a:ext cx="3164218" cy="21074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06CCE6-C5A5-7341-8247-BAAF5EFAC1A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73" y="3996870"/>
            <a:ext cx="3164218" cy="21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481799" y="949440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DE TITRE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504103" y="1681837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0F9D2-0BA0-0244-86BB-C32BA5A34434}"/>
              </a:ext>
            </a:extLst>
          </p:cNvPr>
          <p:cNvSpPr/>
          <p:nvPr/>
        </p:nvSpPr>
        <p:spPr>
          <a:xfrm>
            <a:off x="594075" y="57475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A7FFFF13-03E6-7A42-9322-FE568D22536C}"/>
              </a:ext>
            </a:extLst>
          </p:cNvPr>
          <p:cNvSpPr/>
          <p:nvPr/>
        </p:nvSpPr>
        <p:spPr>
          <a:xfrm rot="5400000">
            <a:off x="786280" y="59454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4C7E57-54D9-1943-A4C9-F33A0E214789}"/>
              </a:ext>
            </a:extLst>
          </p:cNvPr>
          <p:cNvSpPr txBox="1"/>
          <p:nvPr/>
        </p:nvSpPr>
        <p:spPr>
          <a:xfrm>
            <a:off x="1028611" y="5806798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En savoir plus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256383-86A7-F94F-939D-7D750837B6CE}"/>
              </a:ext>
            </a:extLst>
          </p:cNvPr>
          <p:cNvSpPr txBox="1"/>
          <p:nvPr/>
        </p:nvSpPr>
        <p:spPr>
          <a:xfrm>
            <a:off x="481799" y="2823261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75EF532-CE9A-314D-B38D-39E0C22835FA}"/>
              </a:ext>
            </a:extLst>
          </p:cNvPr>
          <p:cNvSpPr/>
          <p:nvPr/>
        </p:nvSpPr>
        <p:spPr>
          <a:xfrm>
            <a:off x="594075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D353CF-DD56-0540-8BAB-763BEADE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142" y="242047"/>
            <a:ext cx="4307059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5567488" y="949440"/>
            <a:ext cx="579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DE TITRE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7645023" y="1681837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0F9D2-0BA0-0244-86BB-C32BA5A34434}"/>
              </a:ext>
            </a:extLst>
          </p:cNvPr>
          <p:cNvSpPr/>
          <p:nvPr/>
        </p:nvSpPr>
        <p:spPr>
          <a:xfrm>
            <a:off x="8923697" y="5747576"/>
            <a:ext cx="2377725" cy="536485"/>
          </a:xfrm>
          <a:prstGeom prst="rect">
            <a:avLst/>
          </a:prstGeom>
          <a:solidFill>
            <a:srgbClr val="FABB6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A7FFFF13-03E6-7A42-9322-FE568D22536C}"/>
              </a:ext>
            </a:extLst>
          </p:cNvPr>
          <p:cNvSpPr/>
          <p:nvPr/>
        </p:nvSpPr>
        <p:spPr>
          <a:xfrm rot="5400000">
            <a:off x="9115902" y="5945468"/>
            <a:ext cx="163212" cy="140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4C7E57-54D9-1943-A4C9-F33A0E214789}"/>
              </a:ext>
            </a:extLst>
          </p:cNvPr>
          <p:cNvSpPr txBox="1"/>
          <p:nvPr/>
        </p:nvSpPr>
        <p:spPr>
          <a:xfrm>
            <a:off x="9358233" y="5806798"/>
            <a:ext cx="181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  <a:ea typeface="Lato" panose="020F0502020204030203" pitchFamily="34" charset="0"/>
                <a:cs typeface="Lato" panose="020F0502020204030203" pitchFamily="34" charset="0"/>
              </a:rPr>
              <a:t>En savoir plus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256383-86A7-F94F-939D-7D750837B6CE}"/>
              </a:ext>
            </a:extLst>
          </p:cNvPr>
          <p:cNvSpPr txBox="1"/>
          <p:nvPr/>
        </p:nvSpPr>
        <p:spPr>
          <a:xfrm>
            <a:off x="5376528" y="2823261"/>
            <a:ext cx="598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sz="20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75EF532-CE9A-314D-B38D-39E0C22835FA}"/>
              </a:ext>
            </a:extLst>
          </p:cNvPr>
          <p:cNvSpPr/>
          <p:nvPr/>
        </p:nvSpPr>
        <p:spPr>
          <a:xfrm>
            <a:off x="11117182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24C8EE-6ECB-AD45-BDC0-70527BA1B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32" y="1097280"/>
            <a:ext cx="320979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6DD131D7-A84E-C148-98C9-8B0C1B92E31C}"/>
              </a:ext>
            </a:extLst>
          </p:cNvPr>
          <p:cNvGrpSpPr/>
          <p:nvPr/>
        </p:nvGrpSpPr>
        <p:grpSpPr>
          <a:xfrm>
            <a:off x="552365" y="2729112"/>
            <a:ext cx="1894061" cy="1894061"/>
            <a:chOff x="537373" y="3658216"/>
            <a:chExt cx="1894061" cy="189406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C250EC2B-E7E4-D148-96DD-96BB4DE1F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23EF067-6160-1A40-9217-94CDEBA60006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865C514-9C85-A641-AA3D-2E053524057A}"/>
              </a:ext>
            </a:extLst>
          </p:cNvPr>
          <p:cNvGrpSpPr/>
          <p:nvPr/>
        </p:nvGrpSpPr>
        <p:grpSpPr>
          <a:xfrm>
            <a:off x="3576918" y="2729112"/>
            <a:ext cx="1894061" cy="1894061"/>
            <a:chOff x="537373" y="3658216"/>
            <a:chExt cx="1894061" cy="1894061"/>
          </a:xfrm>
        </p:grpSpPr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5CDF6468-8FD2-4745-8A61-CBDDEA2E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3CF8B1C-0394-9749-9915-4626AFA8007A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04DBD4-0064-F649-85F5-93CA1C48456C}"/>
              </a:ext>
            </a:extLst>
          </p:cNvPr>
          <p:cNvGrpSpPr/>
          <p:nvPr/>
        </p:nvGrpSpPr>
        <p:grpSpPr>
          <a:xfrm>
            <a:off x="6566303" y="2729112"/>
            <a:ext cx="1894061" cy="1894061"/>
            <a:chOff x="537373" y="3658216"/>
            <a:chExt cx="1894061" cy="1894061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54206CC1-0B30-1142-9686-2B14D6C7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788D65D-614F-0A47-A27B-F1187A2BF5C2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B92373-EE96-144E-907C-EB3A09E85C2C}"/>
              </a:ext>
            </a:extLst>
          </p:cNvPr>
          <p:cNvGrpSpPr/>
          <p:nvPr/>
        </p:nvGrpSpPr>
        <p:grpSpPr>
          <a:xfrm>
            <a:off x="9573272" y="2729112"/>
            <a:ext cx="1894061" cy="1894061"/>
            <a:chOff x="537373" y="3658216"/>
            <a:chExt cx="1894061" cy="1894061"/>
          </a:xfrm>
        </p:grpSpPr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2EEE48E0-9EC4-8F4E-ACF6-03748E03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7373" y="3658216"/>
              <a:ext cx="1894061" cy="1894061"/>
            </a:xfrm>
            <a:prstGeom prst="rect">
              <a:avLst/>
            </a:prstGeom>
          </p:spPr>
        </p:pic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EEAD495-BB66-B44C-8B13-BBE8C138AC6A}"/>
                </a:ext>
              </a:extLst>
            </p:cNvPr>
            <p:cNvSpPr/>
            <p:nvPr/>
          </p:nvSpPr>
          <p:spPr>
            <a:xfrm>
              <a:off x="714110" y="3830141"/>
              <a:ext cx="1541330" cy="1541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48033F77-D8DC-4B4B-B8CB-06A7E6321D82}"/>
              </a:ext>
            </a:extLst>
          </p:cNvPr>
          <p:cNvSpPr txBox="1"/>
          <p:nvPr/>
        </p:nvSpPr>
        <p:spPr>
          <a:xfrm>
            <a:off x="481799" y="949440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SLIDE « ETAPES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AD904-4656-F144-BEFE-D0C10307B2AD}"/>
              </a:ext>
            </a:extLst>
          </p:cNvPr>
          <p:cNvSpPr txBox="1"/>
          <p:nvPr/>
        </p:nvSpPr>
        <p:spPr>
          <a:xfrm>
            <a:off x="504103" y="1697725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D8EB24A-B649-354C-A812-3BFF0065CA1B}"/>
              </a:ext>
            </a:extLst>
          </p:cNvPr>
          <p:cNvSpPr/>
          <p:nvPr/>
        </p:nvSpPr>
        <p:spPr>
          <a:xfrm rot="5400000">
            <a:off x="2847844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030C0F5-E27D-594F-B00A-3AF3E22B0272}"/>
              </a:ext>
            </a:extLst>
          </p:cNvPr>
          <p:cNvSpPr/>
          <p:nvPr/>
        </p:nvSpPr>
        <p:spPr>
          <a:xfrm rot="5400000">
            <a:off x="5851457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0E1606FC-FA2B-A84C-94BF-70757C102D72}"/>
              </a:ext>
            </a:extLst>
          </p:cNvPr>
          <p:cNvSpPr/>
          <p:nvPr/>
        </p:nvSpPr>
        <p:spPr>
          <a:xfrm rot="5400000">
            <a:off x="8855066" y="3540212"/>
            <a:ext cx="322282" cy="277830"/>
          </a:xfrm>
          <a:prstGeom prst="triangl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0C8FCA-8D8D-5946-87C2-AFDD61314FB3}"/>
              </a:ext>
            </a:extLst>
          </p:cNvPr>
          <p:cNvSpPr txBox="1"/>
          <p:nvPr/>
        </p:nvSpPr>
        <p:spPr>
          <a:xfrm>
            <a:off x="474736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E120A0-D562-194F-A132-889F2D303C91}"/>
              </a:ext>
            </a:extLst>
          </p:cNvPr>
          <p:cNvSpPr txBox="1"/>
          <p:nvPr/>
        </p:nvSpPr>
        <p:spPr>
          <a:xfrm>
            <a:off x="3478347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87F4365-9AD9-9A48-A4B5-25DE5FF0FE43}"/>
              </a:ext>
            </a:extLst>
          </p:cNvPr>
          <p:cNvSpPr txBox="1"/>
          <p:nvPr/>
        </p:nvSpPr>
        <p:spPr>
          <a:xfrm>
            <a:off x="648195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A2D4758-C1D9-5F43-9ABC-291572642066}"/>
              </a:ext>
            </a:extLst>
          </p:cNvPr>
          <p:cNvSpPr txBox="1"/>
          <p:nvPr/>
        </p:nvSpPr>
        <p:spPr>
          <a:xfrm>
            <a:off x="9485568" y="4998245"/>
            <a:ext cx="20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2CACBBA-1E51-4144-90DD-51012B22080E}"/>
              </a:ext>
            </a:extLst>
          </p:cNvPr>
          <p:cNvSpPr/>
          <p:nvPr/>
        </p:nvSpPr>
        <p:spPr>
          <a:xfrm>
            <a:off x="594075" y="645418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EEB2CC-FF71-414B-94E0-642E82849285}"/>
              </a:ext>
            </a:extLst>
          </p:cNvPr>
          <p:cNvSpPr txBox="1"/>
          <p:nvPr/>
        </p:nvSpPr>
        <p:spPr>
          <a:xfrm>
            <a:off x="4553339" y="694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AFB059-45F2-CC4B-8CC4-FBB7EFF5F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8" y="3219875"/>
            <a:ext cx="930510" cy="9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DFBF6D-B6BB-E14B-9DC9-5B7D192B8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638" y="3263429"/>
            <a:ext cx="940606" cy="9259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D9E285-506A-9643-862D-A54428039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32" y="3335695"/>
            <a:ext cx="781377" cy="7813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DFEEC1-4A04-444A-91F4-9EC6AAF54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449" y="3276711"/>
            <a:ext cx="884998" cy="7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8AA7A8B-974E-0440-843C-0F65B358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A27B70-654B-6F40-973F-0E7ABD917F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42C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EXEMPLE SLIDE « FOND IMAGE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AD3980-3E2F-9844-87A0-8E571840E140}"/>
              </a:ext>
            </a:extLst>
          </p:cNvPr>
          <p:cNvSpPr/>
          <p:nvPr/>
        </p:nvSpPr>
        <p:spPr>
          <a:xfrm>
            <a:off x="2076743" y="947443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b="1" dirty="0" err="1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b="1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2F8B9F6-8D83-9941-B467-F117D972F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4" name="Image 3" descr="Une image contenant hache&#10;&#10;Description générée automatiquement">
            <a:extLst>
              <a:ext uri="{FF2B5EF4-FFF2-40B4-BE49-F238E27FC236}">
                <a16:creationId xmlns:a16="http://schemas.microsoft.com/office/drawing/2014/main" id="{18F177D8-CF89-D74D-BBD6-FF7508A14E1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4DF5409-82E8-7246-BEFF-16B4D37D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8079" y="1626851"/>
            <a:ext cx="4567614" cy="45676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1644977" y="377588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TITRE SLIDE « TEXTE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6482884" y="2659165"/>
            <a:ext cx="4711142" cy="29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obscurissimis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6CC080-ED81-0742-A436-30E99C9C8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3548" y="2066164"/>
            <a:ext cx="3656676" cy="3688988"/>
          </a:xfrm>
          <a:prstGeom prst="ellipse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021B9D-5BD3-CC40-8C8B-CB9151EA43A6}"/>
              </a:ext>
            </a:extLst>
          </p:cNvPr>
          <p:cNvSpPr/>
          <p:nvPr/>
        </p:nvSpPr>
        <p:spPr>
          <a:xfrm>
            <a:off x="6546384" y="1797921"/>
            <a:ext cx="4647642" cy="536485"/>
          </a:xfrm>
          <a:prstGeom prst="rect">
            <a:avLst/>
          </a:prstGeom>
          <a:noFill/>
          <a:ln w="19050">
            <a:solidFill>
              <a:srgbClr val="FAB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ABB62"/>
              </a:solidFill>
              <a:latin typeface="+mj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AC65AE-4892-5A4A-B2D3-D2F68BAE3773}"/>
              </a:ext>
            </a:extLst>
          </p:cNvPr>
          <p:cNvSpPr txBox="1"/>
          <p:nvPr/>
        </p:nvSpPr>
        <p:spPr>
          <a:xfrm>
            <a:off x="6546384" y="1835330"/>
            <a:ext cx="464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ABB6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TITRE DU PARAGRAPHE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A6F9CE9-BBD2-1E4D-99EB-AA0230AF285B}"/>
              </a:ext>
            </a:extLst>
          </p:cNvPr>
          <p:cNvSpPr/>
          <p:nvPr/>
        </p:nvSpPr>
        <p:spPr>
          <a:xfrm>
            <a:off x="1750985" y="639411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D1633F1-21B7-144D-ADE9-4050F9B1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25859" y="2489"/>
            <a:ext cx="10092266" cy="39584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A76AB5-1E00-CB4D-923D-C17544E59DB2}"/>
              </a:ext>
            </a:extLst>
          </p:cNvPr>
          <p:cNvSpPr txBox="1"/>
          <p:nvPr/>
        </p:nvSpPr>
        <p:spPr>
          <a:xfrm>
            <a:off x="703006" y="2953546"/>
            <a:ext cx="559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TITRE </a:t>
            </a:r>
          </a:p>
          <a:p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SLIDE «CONCLUSION»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1C531-0495-FF4B-9E74-C50AD28E6256}"/>
              </a:ext>
            </a:extLst>
          </p:cNvPr>
          <p:cNvSpPr txBox="1"/>
          <p:nvPr/>
        </p:nvSpPr>
        <p:spPr>
          <a:xfrm>
            <a:off x="703007" y="4490541"/>
            <a:ext cx="4711142" cy="149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palatium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ut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poposcerat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intromissa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insidias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latenter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obtendi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prodiderat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militibus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F3FD0A-027F-7348-AADB-2DC2E570DD21}"/>
              </a:ext>
            </a:extLst>
          </p:cNvPr>
          <p:cNvSpPr txBox="1"/>
          <p:nvPr/>
        </p:nvSpPr>
        <p:spPr>
          <a:xfrm>
            <a:off x="703007" y="2492649"/>
            <a:ext cx="36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3C9454-ED87-7A4C-8C52-E3AC6AC98B5A}"/>
              </a:ext>
            </a:extLst>
          </p:cNvPr>
          <p:cNvSpPr txBox="1"/>
          <p:nvPr/>
        </p:nvSpPr>
        <p:spPr>
          <a:xfrm>
            <a:off x="6017957" y="4849613"/>
            <a:ext cx="4711142" cy="11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Accenderat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super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incitatum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propositum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ad. ad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nocendum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mulier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vilis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fr-FR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quae</a:t>
            </a:r>
            <a:r>
              <a:rPr lang="fr-FR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36448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349384BA-89F8-F048-B323-8165AD79955A}"/>
              </a:ext>
            </a:extLst>
          </p:cNvPr>
          <p:cNvSpPr txBox="1"/>
          <p:nvPr/>
        </p:nvSpPr>
        <p:spPr>
          <a:xfrm>
            <a:off x="1644977" y="657807"/>
            <a:ext cx="890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a typeface="Lato" panose="020F0502020204030203" pitchFamily="34" charset="0"/>
                <a:cs typeface="Lato" panose="020F0502020204030203" pitchFamily="34" charset="0"/>
              </a:rPr>
              <a:t>EXEMPLE SLIDE « AVEC HASHTAG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A0BC59-9B63-6D4B-A0C7-98860C7E361A}"/>
              </a:ext>
            </a:extLst>
          </p:cNvPr>
          <p:cNvSpPr txBox="1"/>
          <p:nvPr/>
        </p:nvSpPr>
        <p:spPr>
          <a:xfrm>
            <a:off x="4252309" y="350832"/>
            <a:ext cx="368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Exemple de sous titre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AD3980-3E2F-9844-87A0-8E571840E140}"/>
              </a:ext>
            </a:extLst>
          </p:cNvPr>
          <p:cNvSpPr/>
          <p:nvPr/>
        </p:nvSpPr>
        <p:spPr>
          <a:xfrm>
            <a:off x="1447414" y="947443"/>
            <a:ext cx="184240" cy="184240"/>
          </a:xfrm>
          <a:prstGeom prst="ellipse">
            <a:avLst/>
          </a:prstGeom>
          <a:solidFill>
            <a:srgbClr val="FAB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2B008CC-23DA-1B4B-A83F-160CC52FD9E6}"/>
              </a:ext>
            </a:extLst>
          </p:cNvPr>
          <p:cNvSpPr txBox="1"/>
          <p:nvPr/>
        </p:nvSpPr>
        <p:spPr>
          <a:xfrm>
            <a:off x="976895" y="6120243"/>
            <a:ext cx="154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#1to1Monaco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74383D-26D9-2C4F-BA48-BED700D1968B}"/>
              </a:ext>
            </a:extLst>
          </p:cNvPr>
          <p:cNvSpPr txBox="1"/>
          <p:nvPr/>
        </p:nvSpPr>
        <p:spPr>
          <a:xfrm>
            <a:off x="3252041" y="6108493"/>
            <a:ext cx="25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one-to-one-</a:t>
            </a:r>
            <a:r>
              <a:rPr lang="fr-FR" sz="16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monaco.com</a:t>
            </a:r>
            <a:endParaRPr lang="fr-FR" sz="16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38DA9DA-D69C-2542-B185-735012F3C9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942" y="6116362"/>
            <a:ext cx="346316" cy="346316"/>
          </a:xfrm>
          <a:prstGeom prst="rect">
            <a:avLst/>
          </a:prstGeom>
        </p:spPr>
      </p:pic>
      <p:pic>
        <p:nvPicPr>
          <p:cNvPr id="14" name="Image 13" descr="Une image contenant hache&#10;&#10;Description générée automatiquement">
            <a:extLst>
              <a:ext uri="{FF2B5EF4-FFF2-40B4-BE49-F238E27FC236}">
                <a16:creationId xmlns:a16="http://schemas.microsoft.com/office/drawing/2014/main" id="{3FF3F984-D053-AF44-8DE2-A27586CA98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7" y="6150739"/>
            <a:ext cx="338558" cy="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BCD1A5-75D7-416F-886B-33AEF1C703B9}"/>
              </a:ext>
            </a:extLst>
          </p:cNvPr>
          <p:cNvSpPr/>
          <p:nvPr/>
        </p:nvSpPr>
        <p:spPr>
          <a:xfrm>
            <a:off x="5673127" y="2583942"/>
            <a:ext cx="6096000" cy="149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lang="fr-FR" sz="2800" b="1" dirty="0">
                <a:solidFill>
                  <a:schemeClr val="bg1"/>
                </a:solidFill>
              </a:rPr>
              <a:t>Sophie LACELLE</a:t>
            </a: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Responsable commercial &amp; Sponsoring</a:t>
            </a:r>
          </a:p>
          <a:p>
            <a:pPr algn="ctr">
              <a:lnSpc>
                <a:spcPts val="2800"/>
              </a:lnSpc>
            </a:pPr>
            <a:r>
              <a:rPr lang="fr-F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sophie.lacelle@comexposium.com</a:t>
            </a:r>
            <a:endParaRPr lang="fr-FR" u="sng" dirty="0">
              <a:solidFill>
                <a:schemeClr val="bg1"/>
              </a:solidFill>
            </a:endParaRPr>
          </a:p>
          <a:p>
            <a:pPr algn="ctr">
              <a:lnSpc>
                <a:spcPts val="2800"/>
              </a:lnSpc>
            </a:pPr>
            <a:r>
              <a:rPr lang="fr-FR" dirty="0">
                <a:solidFill>
                  <a:schemeClr val="bg1"/>
                </a:solidFill>
              </a:rPr>
              <a:t>Téléphone : +33 (0)1 76 77 13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439033-4DB9-4D63-87F6-D2643773D86A}"/>
              </a:ext>
            </a:extLst>
          </p:cNvPr>
          <p:cNvSpPr/>
          <p:nvPr/>
        </p:nvSpPr>
        <p:spPr>
          <a:xfrm>
            <a:off x="4780689" y="624541"/>
            <a:ext cx="7880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MERCI POUR 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</a:rPr>
              <a:t>VOTRE ATTENTION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AAA3A99-CC9E-1D4A-905B-F876755459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615" y="2246911"/>
            <a:ext cx="32512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53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ne to One Monaco 20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78BB"/>
      </a:accent1>
      <a:accent2>
        <a:srgbClr val="6B9ACE"/>
      </a:accent2>
      <a:accent3>
        <a:srgbClr val="F7EEF1"/>
      </a:accent3>
      <a:accent4>
        <a:srgbClr val="333334"/>
      </a:accent4>
      <a:accent5>
        <a:srgbClr val="19212D"/>
      </a:accent5>
      <a:accent6>
        <a:srgbClr val="FFFFFF"/>
      </a:accent6>
      <a:hlink>
        <a:srgbClr val="0978BB"/>
      </a:hlink>
      <a:folHlink>
        <a:srgbClr val="6B9A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291</Words>
  <Application>Microsoft Macintosh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Eléments graphiques :</vt:lpstr>
      <vt:lpstr>Photos utilisables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Ollivier</dc:creator>
  <cp:lastModifiedBy>Maxime Ollivier</cp:lastModifiedBy>
  <cp:revision>50</cp:revision>
  <dcterms:created xsi:type="dcterms:W3CDTF">2019-04-02T11:37:53Z</dcterms:created>
  <dcterms:modified xsi:type="dcterms:W3CDTF">2020-05-27T12:55:54Z</dcterms:modified>
</cp:coreProperties>
</file>