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4722"/>
  </p:normalViewPr>
  <p:slideViewPr>
    <p:cSldViewPr snapToGrid="0" snapToObjects="1">
      <p:cViewPr varScale="1">
        <p:scale>
          <a:sx n="109" d="100"/>
          <a:sy n="109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F4D2-1CD6-7544-A851-0841E29C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CF62F-9E61-B847-9C39-AAC4925E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893E-D0B4-784C-B190-C911DFF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3461-ED62-4B4D-9BB3-D9FFD99F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B31-9047-034A-AD31-3E60F82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FBF4-BBB5-7246-91B8-12A37115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2CB0D-9CCC-D64D-99E8-3200EF173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7B23-010A-5647-BA55-9C734884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E378-DF4C-B54B-ABFD-4A739F55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AF37-7420-EA4B-B200-9B910FFB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1C16A-62DA-924C-B7E0-D469E87A4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9C06A-4CDC-A74C-BB75-2FEABDC5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A62-454B-FB4F-ABA0-1AE702E6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0E9C-725C-C34B-9564-D2F5A541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3FE9-A3BD-C84A-B3F5-2F2FC1E6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8B7-C07B-5449-A189-0644E139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225A-3C53-DE48-A1B2-D10FEA71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2228-21C3-8640-9E34-CB8F674D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1DAE-BB0C-0A4E-86B6-AFEA85F6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5BFF-CCD9-0B4D-B19A-18BFCE47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4D16-25DD-1C41-826B-0C4FD70F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896AF-F5CF-0641-8ACF-FB55765C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4492-7EDF-1D49-BE8C-199414DF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3D51-44A8-124E-B067-04C53E4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0521-B70C-8D4A-A37C-A1B80170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1C81-BAB3-B747-8E66-08684AC4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6E89-3A20-F64A-83B1-DF7801A32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34BC3-8A2C-A348-8BF7-017B98D9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EECF-1AE0-1844-99C4-14CF7728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57F7-FCAF-D24B-8069-BB064833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5473-3952-2641-9108-7CED7DED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7C46-20BD-7F42-A802-1E0FB616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4A4E0-1478-FD47-B1E8-535F41DF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EB13-2492-0047-9098-BB4EBCE4D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A2BE1-732F-3845-B0E0-71B94F604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765E-C4D2-A349-8791-360A68C3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B0B08-D7FD-1546-8DF6-566DE469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A76B-819E-C445-AB4A-CE353A2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53E80-677E-F045-B85D-2BBA3B0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4584-4549-6746-A6D0-92552346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4DDC5-2A16-CB4E-89F7-5A22E93F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5AA5D-F681-134E-BFF7-524F2800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6202-DFC1-6547-965D-A41E0857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0FE5-88A6-4542-87C0-71D1BA22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727A3-B93A-364C-8F65-8593027E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4C83B-1BB2-284B-9DAE-89A5A9AF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A691-BAEF-2A49-BB80-C1FEE2B1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8F3F-B964-E64F-BDBC-3AD1F15E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EE26A-552C-6A4E-A9BC-C089F420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EFE2-6810-D247-AC06-9B97EBF7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A7571-6212-F446-8435-B48A4715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AD9B6-7941-2D4F-9EE0-F09A7BE6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D95C-627F-D141-B7F5-994E3E9C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233FF-BF2F-2F4B-8313-9D19BF1E9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32C6-C323-3641-B17C-EE7C5015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E9F0-D137-6846-8C3D-86234671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8AAA-4FED-0942-A796-9E9176FC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3DAC-3235-CA4C-8B22-EA684E8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32BDA-91F0-BD40-9712-CFA44C02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45FA-2F8B-5242-85DC-177820D3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8DEB-BDFB-2F4D-A26A-FF731B5E8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9C91-8E0F-0D47-9FD8-779243B50E6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C08E-F1F8-354B-9439-31D014D6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1293-1477-AB44-B81F-34068E4C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9482-E042-9943-A1A8-38541AC2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sunglasses&#10;&#10;Description automatically generated">
            <a:extLst>
              <a:ext uri="{FF2B5EF4-FFF2-40B4-BE49-F238E27FC236}">
                <a16:creationId xmlns:a16="http://schemas.microsoft.com/office/drawing/2014/main" id="{4DE443C3-1D61-DC4D-98FA-43238E62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384" l="500" r="99375">
                        <a14:foregroundMark x1="6750" y1="77273" x2="2375" y2="80404"/>
                        <a14:foregroundMark x1="2375" y1="80404" x2="1438" y2="82525"/>
                        <a14:foregroundMark x1="6500" y1="84040" x2="750" y2="98384"/>
                        <a14:foregroundMark x1="17125" y1="95960" x2="21875" y2="93030"/>
                        <a14:foregroundMark x1="21875" y1="93030" x2="26375" y2="95253"/>
                        <a14:foregroundMark x1="26375" y1="95253" x2="24188" y2="88182"/>
                        <a14:foregroundMark x1="24188" y1="88182" x2="23563" y2="88182"/>
                        <a14:foregroundMark x1="50563" y1="95556" x2="63688" y2="93737"/>
                        <a14:foregroundMark x1="63688" y1="93737" x2="68688" y2="93737"/>
                        <a14:foregroundMark x1="68688" y1="93737" x2="65563" y2="88283"/>
                        <a14:foregroundMark x1="94563" y1="95455" x2="79000" y2="94545"/>
                        <a14:foregroundMark x1="79000" y1="94545" x2="74500" y2="90303"/>
                        <a14:foregroundMark x1="74500" y1="90303" x2="70000" y2="93131"/>
                        <a14:foregroundMark x1="70000" y1="93131" x2="69500" y2="93939"/>
                        <a14:foregroundMark x1="59125" y1="98182" x2="51500" y2="98384"/>
                        <a14:foregroundMark x1="51500" y1="98384" x2="56250" y2="97071"/>
                        <a14:foregroundMark x1="56250" y1="97071" x2="56938" y2="96566"/>
                        <a14:foregroundMark x1="40313" y1="93333" x2="35250" y2="93232"/>
                        <a14:foregroundMark x1="35250" y1="93232" x2="34438" y2="93939"/>
                        <a14:foregroundMark x1="95563" y1="94444" x2="99375" y2="97980"/>
                        <a14:foregroundMark x1="78063" y1="90707" x2="74000" y2="89596"/>
                        <a14:foregroundMark x1="74938" y1="87778" x2="70188" y2="86768"/>
                        <a14:foregroundMark x1="70188" y1="86768" x2="69875" y2="86061"/>
                        <a14:foregroundMark x1="71125" y1="87576" x2="75813" y2="87576"/>
                        <a14:foregroundMark x1="75813" y1="87576" x2="74438" y2="86970"/>
                        <a14:foregroundMark x1="4563" y1="74545" x2="500" y2="75859"/>
                        <a14:foregroundMark x1="6375" y1="74141" x2="6063" y2="72323"/>
                        <a14:foregroundMark x1="25563" y1="91717" x2="28875" y2="86061"/>
                        <a14:foregroundMark x1="28875" y1="86061" x2="29938" y2="87172"/>
                        <a14:foregroundMark x1="32000" y1="91111" x2="30625" y2="85354"/>
                        <a14:foregroundMark x1="28875" y1="88182" x2="24544" y2="84045"/>
                        <a14:foregroundMark x1="24750" y1="84242" x2="28188" y2="84747"/>
                        <a14:backgroundMark x1="27063" y1="83333" x2="24063" y2="82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000" y="285750"/>
            <a:ext cx="10160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Webster</dc:creator>
  <cp:lastModifiedBy>David Webster</cp:lastModifiedBy>
  <cp:revision>1</cp:revision>
  <dcterms:created xsi:type="dcterms:W3CDTF">2020-05-06T06:51:22Z</dcterms:created>
  <dcterms:modified xsi:type="dcterms:W3CDTF">2020-05-06T06:54:56Z</dcterms:modified>
</cp:coreProperties>
</file>