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13" r:id="rId3"/>
    <p:sldId id="417" r:id="rId4"/>
    <p:sldId id="376" r:id="rId5"/>
    <p:sldId id="418" r:id="rId6"/>
    <p:sldId id="459" r:id="rId7"/>
    <p:sldId id="414" r:id="rId8"/>
    <p:sldId id="429" r:id="rId9"/>
    <p:sldId id="457" r:id="rId10"/>
    <p:sldId id="416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EB"/>
    <a:srgbClr val="D300D1"/>
    <a:srgbClr val="B1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7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8DC32-BF88-1D46-85ED-14ED48F6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AC20EF-9A8B-5545-B944-C687F834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9DD17D-1B58-0F41-9221-E93A53A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16C6-9DDD-450C-808E-3C716E92AB80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D53B5-9458-464A-BCF5-12E8BE7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C4E89C-5E7C-B745-8116-98688BF5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3F04D-B390-CC4A-BE7B-9C9C20F3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B94E83-B174-9849-8526-7A42AFA1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AB3A2D-4EA6-FA41-9B7F-D07B35C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338-C055-4A36-8583-F728BE5C0992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35B80C-4A15-5A48-AEE6-A385B2D7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6868A3-561B-FB44-B333-FE36541E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5D5FE2-44E3-984F-9305-ADB9E8964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5C07D6-DDC5-5942-BF83-5C8C20314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A57F2-BDA8-0443-BEF7-C127283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8363-F2FE-487D-83AD-0DA509F3257C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C43E03-2518-CC4D-AD21-B2B07570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FF4673-7EBB-1B43-9C9D-CAE687B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64CB3-1FCC-F048-98FF-80309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FBEB5C-5428-A547-93A2-E6EB9355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C020A-9363-C04A-84A4-CB25158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26F0-B013-4E5C-A58C-1CDFBE2145CD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EC853-6C86-FD47-82D9-C7E93F2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653DA4-CFE5-874B-B3B9-8F105C8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F49F8-BA27-414E-8234-32FB70CD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1A6ECF-3E03-514A-92B3-8C2D194B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1C13C0-DC62-394E-8F9D-9D9FCEF3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232B-7EBA-4632-876C-36F83624BB99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28A9A6-94B8-034A-8EB1-47F14F6B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10D569-20D2-8F4D-B9F3-50E1542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AC3FF-EABD-FB45-9913-384CFF43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DB9DAD-5E6B-6841-8DDC-8A51A8DD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FFAC56-75A2-C144-B75A-C3DD473D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01711C-ABF4-1C47-B089-E4848A22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464-EE16-4D57-89C0-897A334D3A15}" type="datetime1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4A066D-5587-3044-B514-922B69F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BAD62E-12EA-B445-BC09-6E80475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D9C4A-4541-F74B-8CB9-696ECAE6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F3726-14E9-0342-BBB0-89E9744D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2CDAFC-3FB8-4A42-A5F5-A8F5543E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847678-3BC8-9E40-A9BB-058B5B6F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756642-34F4-0F43-BACC-432A6BEA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1442C8-6975-9341-84F6-CCE1E26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B487-7EB1-441E-9BCA-74C9366DD9F1}" type="datetime1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20C770-EC30-FF4E-9A27-03569A93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5472D5-8559-1742-BBD2-129C63D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75465-7575-2943-AF6D-A2A74BF7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7DA5F1-8618-7644-AAD1-D41E5125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D4DC-00CE-4604-BDC4-EED829426A48}" type="datetime1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30DA8E-E8FB-7749-AF6C-B66CEB95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1B076B-6CA5-F94A-A5A8-DF37C2A7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E55AA1-17A4-E141-931D-0161A73B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ED1A-4D2D-4044-9B87-DC8A50B192DF}" type="datetime1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B327F7-A528-344B-A5D9-DE7831C2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DC8156-FCA4-484B-BC7B-8133A9B6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CC763-2284-D64A-8FC6-C9709EEE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5C311-48BE-7B44-B16C-44F509BF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FD447C-C1E2-A24F-9324-10AFEC4B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7D2F58-CEB5-CE4D-A5B0-D3DC988B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000-735A-43E8-8010-5DAB44D2DD40}" type="datetime1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E3C84B-E9A5-AD4F-81AF-4D461CAE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EA2B68-8F37-CE40-BFF2-F1701DCC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816DC-F40E-834F-B690-8B74887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0019FF-5BB5-FE4E-A5E4-F60DBAEF3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93D2B0-325B-F840-9727-06299374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97B823-2622-2947-AB40-EFDC2FE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950-A5AB-48F9-A258-5702633C6F0B}" type="datetime1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2CF68B-4E03-5B4E-9C19-3E3E09FF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B92039-3FFF-BA40-A23F-CDAEFE19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7F30A8-D3E5-E947-B96F-6954FACB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BAE98E-56F9-1C42-8278-08AB73E9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A9C0B-44DB-5849-8D90-B083A62F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FAD6-BE47-41F9-84D3-C3FCA417B5A3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101832-DA85-DD40-9895-A2F034DB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D44A42-6E0A-8B41-B7B5-179A3C644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A9B30EE-1A4C-E445-86F5-13ECF8570FBD}"/>
              </a:ext>
            </a:extLst>
          </p:cNvPr>
          <p:cNvSpPr/>
          <p:nvPr/>
        </p:nvSpPr>
        <p:spPr>
          <a:xfrm>
            <a:off x="0" y="1089639"/>
            <a:ext cx="12198864" cy="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F25763A-69AB-E14F-880F-BA72E0EE0BC7}"/>
              </a:ext>
            </a:extLst>
          </p:cNvPr>
          <p:cNvGrpSpPr/>
          <p:nvPr/>
        </p:nvGrpSpPr>
        <p:grpSpPr>
          <a:xfrm>
            <a:off x="7081870" y="1109225"/>
            <a:ext cx="5110130" cy="372734"/>
            <a:chOff x="0" y="0"/>
            <a:chExt cx="2412985" cy="148336"/>
          </a:xfrm>
          <a:solidFill>
            <a:srgbClr val="00206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C450E36-F658-E743-BC45-5818EB87F78A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xmlns="" id="{D3614C62-EC71-924D-BD63-D757CD0B40CB}"/>
                </a:ext>
              </a:extLst>
            </p:cNvPr>
            <p:cNvSpPr/>
            <p:nvPr/>
          </p:nvSpPr>
          <p:spPr>
            <a:xfrm rot="10800000">
              <a:off x="0" y="0"/>
              <a:ext cx="147588" cy="147285"/>
            </a:xfrm>
            <a:prstGeom prst="rt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8FB937B-C955-034B-A22C-71ECD1F1D428}"/>
              </a:ext>
            </a:extLst>
          </p:cNvPr>
          <p:cNvGrpSpPr/>
          <p:nvPr/>
        </p:nvGrpSpPr>
        <p:grpSpPr>
          <a:xfrm>
            <a:off x="0" y="6504305"/>
            <a:ext cx="12192000" cy="353695"/>
            <a:chOff x="0" y="0"/>
            <a:chExt cx="6997148" cy="353801"/>
          </a:xfrm>
          <a:solidFill>
            <a:srgbClr val="00206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D082FA1-D8CB-4445-A1E8-7B2055D6CFA6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5B6080A-66DF-7048-BFE7-F15618985AE1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970D9A27-5266-3B4D-8A56-646B968C9AA4}"/>
                </a:ext>
              </a:extLst>
            </p:cNvPr>
            <p:cNvSpPr/>
            <p:nvPr/>
          </p:nvSpPr>
          <p:spPr>
            <a:xfrm rot="5400000">
              <a:off x="2512297" y="50935"/>
              <a:ext cx="302240" cy="301578"/>
            </a:xfrm>
            <a:prstGeom prst="rt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2BC0244-0866-DF4A-974E-BE287FE9F5F8}"/>
              </a:ext>
            </a:extLst>
          </p:cNvPr>
          <p:cNvSpPr/>
          <p:nvPr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C5C58A-4780-EE4A-87DE-0DCB7E4A07E1}"/>
              </a:ext>
            </a:extLst>
          </p:cNvPr>
          <p:cNvSpPr txBox="1"/>
          <p:nvPr/>
        </p:nvSpPr>
        <p:spPr>
          <a:xfrm>
            <a:off x="591715" y="1295015"/>
            <a:ext cx="475322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ÁN TỔNG HỢP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94A840-0235-A34B-89FB-3E0C164B13DD}"/>
              </a:ext>
            </a:extLst>
          </p:cNvPr>
          <p:cNvSpPr txBox="1"/>
          <p:nvPr/>
        </p:nvSpPr>
        <p:spPr>
          <a:xfrm>
            <a:off x="1149491" y="509986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Sinh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05B747-C142-9E47-8095-1F5CC25CA76A}"/>
              </a:ext>
            </a:extLst>
          </p:cNvPr>
          <p:cNvSpPr txBox="1"/>
          <p:nvPr/>
        </p:nvSpPr>
        <p:spPr>
          <a:xfrm>
            <a:off x="3719110" y="4940313"/>
            <a:ext cx="2778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NGUYỄN TRẦN XUÂN </a:t>
            </a:r>
            <a:r>
              <a:rPr lang="vi-VN" sz="20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LỘC</a:t>
            </a:r>
          </a:p>
          <a:p>
            <a:r>
              <a:rPr lang="vi-VN" sz="20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PHẠM MINH ĐỨC</a:t>
            </a:r>
            <a:endParaRPr lang="en-US" sz="2000" b="1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C5BF99D-9038-FA47-9DDD-EF327AE273FB}"/>
              </a:ext>
            </a:extLst>
          </p:cNvPr>
          <p:cNvSpPr txBox="1"/>
          <p:nvPr/>
        </p:nvSpPr>
        <p:spPr>
          <a:xfrm>
            <a:off x="1018736" y="3791758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80133F4-3811-BD49-AC53-7566D4AA6DBC}"/>
              </a:ext>
            </a:extLst>
          </p:cNvPr>
          <p:cNvSpPr txBox="1"/>
          <p:nvPr/>
        </p:nvSpPr>
        <p:spPr>
          <a:xfrm>
            <a:off x="3719110" y="3945646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MẠNH HÙNG</a:t>
            </a:r>
          </a:p>
        </p:txBody>
      </p:sp>
      <p:sp>
        <p:nvSpPr>
          <p:cNvPr id="43" name="Slide Number Placeholder 55">
            <a:extLst>
              <a:ext uri="{FF2B5EF4-FFF2-40B4-BE49-F238E27FC236}">
                <a16:creationId xmlns:a16="http://schemas.microsoft.com/office/drawing/2014/main" xmlns="" id="{E6F6B5A0-7FF8-8C46-A710-C817A4181F56}"/>
              </a:ext>
            </a:extLst>
          </p:cNvPr>
          <p:cNvSpPr txBox="1">
            <a:spLocks/>
          </p:cNvSpPr>
          <p:nvPr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FA4C1E5B-91B9-304C-B59D-766412A265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538A64E-0A94-4175-92D9-86174A00F9EB}"/>
              </a:ext>
            </a:extLst>
          </p:cNvPr>
          <p:cNvSpPr/>
          <p:nvPr/>
        </p:nvSpPr>
        <p:spPr>
          <a:xfrm>
            <a:off x="1737399" y="2361076"/>
            <a:ext cx="87172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WEBSITE VÀ APP KINH DOANH SIM</a:t>
            </a:r>
            <a:r>
              <a:rPr lang="vi-VN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SỐ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8" name="Picture 4" descr="Hướng dẫn học Django — Phần II: Models, API và Admin">
            <a:extLst>
              <a:ext uri="{FF2B5EF4-FFF2-40B4-BE49-F238E27FC236}">
                <a16:creationId xmlns:a16="http://schemas.microsoft.com/office/drawing/2014/main" xmlns="" id="{81389045-92CE-4918-BE8D-2BFBEB2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984" y="81971"/>
            <a:ext cx="1645687" cy="9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16DDA5F-9528-4228-87F5-6165B9C866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54" y="3007407"/>
            <a:ext cx="2654363" cy="1412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70" y="3860534"/>
            <a:ext cx="3231991" cy="2159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>
            <a:extLst>
              <a:ext uri="{FF2B5EF4-FFF2-40B4-BE49-F238E27FC236}">
                <a16:creationId xmlns:a16="http://schemas.microsoft.com/office/drawing/2014/main" xmlns="" id="{DEF08578-26D6-4340-9DF1-23D8CDD6F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116"/>
            <a:ext cx="12039280" cy="63380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AB3380D-C417-4989-95C6-9D4B52D0761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634558" y="6382236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232A35-191F-4ED4-A741-8E1F9E134B33}"/>
              </a:ext>
            </a:extLst>
          </p:cNvPr>
          <p:cNvSpPr txBox="1"/>
          <p:nvPr/>
        </p:nvSpPr>
        <p:spPr>
          <a:xfrm>
            <a:off x="894823" y="316421"/>
            <a:ext cx="432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16DDA5F-9528-4228-87F5-6165B9C866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251472"/>
            <a:ext cx="8360229" cy="50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361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D94A758-4D2F-490D-A9DC-250165FAFCD4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3DF402-07B2-406A-B19B-629581AAEAEF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EA4E12F5-67BD-4B82-86D3-5E61CFBDA799}"/>
              </a:ext>
            </a:extLst>
          </p:cNvPr>
          <p:cNvSpPr/>
          <p:nvPr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751DB21-51FB-4AAF-A105-4AD95F9EF6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4E0770-4BCA-0747-AAAB-3CDBD08C7B2C}"/>
              </a:ext>
            </a:extLst>
          </p:cNvPr>
          <p:cNvSpPr/>
          <p:nvPr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6589B10-6768-BD41-9741-EF445C18D3E7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CA0C6B8-5FD4-A441-A333-9ED1DCCBAF08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xmlns="" id="{6873FB38-0630-C84F-854A-885EDCA44CC4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E52D339-60AD-7749-92AB-653335B9F304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30" name="Slide Number Placeholder 55">
            <a:extLst>
              <a:ext uri="{FF2B5EF4-FFF2-40B4-BE49-F238E27FC236}">
                <a16:creationId xmlns:a16="http://schemas.microsoft.com/office/drawing/2014/main" xmlns="" id="{DB4029B6-2A6F-6D49-A819-67A5E5F2A126}"/>
              </a:ext>
            </a:extLst>
          </p:cNvPr>
          <p:cNvSpPr txBox="1">
            <a:spLocks/>
          </p:cNvSpPr>
          <p:nvPr/>
        </p:nvSpPr>
        <p:spPr>
          <a:xfrm>
            <a:off x="11658851" y="6375268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D5AF62A-B7B6-440A-A2B5-32C0C985D76A}"/>
              </a:ext>
            </a:extLst>
          </p:cNvPr>
          <p:cNvSpPr/>
          <p:nvPr/>
        </p:nvSpPr>
        <p:spPr>
          <a:xfrm>
            <a:off x="301615" y="1499184"/>
            <a:ext cx="11691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1A38A4AD-DBFC-448F-BCDD-DE947121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4" y="259297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0CDB58AC-05F1-504C-866F-5FFB9B549A7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10E9E66-6039-1145-9F62-11B9C1655CB5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xmlns="" id="{621B0583-BED1-1046-AB54-AAB1E3E9FB1F}"/>
              </a:ext>
            </a:extLst>
          </p:cNvPr>
          <p:cNvSpPr/>
          <p:nvPr/>
        </p:nvSpPr>
        <p:spPr>
          <a:xfrm rot="10800000">
            <a:off x="6275036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11D62FF-9CE7-C549-A9C4-FB9CDADE2B9A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8DC071E-1061-4B4F-8871-A320723553AF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xmlns="" id="{1AA98EF7-7BB7-FA4F-BB4F-4F48476CA49C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19552CC-538E-F745-99B7-26DF45C305B0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0" name="Slide Number Placeholder 55">
            <a:extLst>
              <a:ext uri="{FF2B5EF4-FFF2-40B4-BE49-F238E27FC236}">
                <a16:creationId xmlns:a16="http://schemas.microsoft.com/office/drawing/2014/main" xmlns="" id="{23592428-6062-F947-ACAD-88F60D78B960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91448150-D050-2141-96D2-E8EAE88534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D2770D5-E9BA-CA4C-9247-C2BEE85DDA93}"/>
              </a:ext>
            </a:extLst>
          </p:cNvPr>
          <p:cNvSpPr/>
          <p:nvPr/>
        </p:nvSpPr>
        <p:spPr>
          <a:xfrm>
            <a:off x="5437395" y="789572"/>
            <a:ext cx="6649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xmlns="" id="{3D4DE8A3-78C2-4CE7-B417-F99851497A65}"/>
              </a:ext>
            </a:extLst>
          </p:cNvPr>
          <p:cNvSpPr/>
          <p:nvPr/>
        </p:nvSpPr>
        <p:spPr>
          <a:xfrm>
            <a:off x="5695592" y="3344832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xmlns="" id="{EB6298A9-4779-428D-94F8-0F1E237698B4}"/>
              </a:ext>
            </a:extLst>
          </p:cNvPr>
          <p:cNvGrpSpPr/>
          <p:nvPr/>
        </p:nvGrpSpPr>
        <p:grpSpPr>
          <a:xfrm>
            <a:off x="5777790" y="3427030"/>
            <a:ext cx="1032157" cy="1032157"/>
            <a:chOff x="4023402" y="3219622"/>
            <a:chExt cx="1080120" cy="1080120"/>
          </a:xfrm>
        </p:grpSpPr>
        <p:sp>
          <p:nvSpPr>
            <p:cNvPr id="30" name="Block Arc 3">
              <a:extLst>
                <a:ext uri="{FF2B5EF4-FFF2-40B4-BE49-F238E27FC236}">
                  <a16:creationId xmlns:a16="http://schemas.microsoft.com/office/drawing/2014/main" xmlns="" id="{52B283E9-BE72-4996-8E05-9E35A2312018}"/>
                </a:ext>
              </a:extLst>
            </p:cNvPr>
            <p:cNvSpPr/>
            <p:nvPr/>
          </p:nvSpPr>
          <p:spPr>
            <a:xfrm rot="18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4">
              <a:extLst>
                <a:ext uri="{FF2B5EF4-FFF2-40B4-BE49-F238E27FC236}">
                  <a16:creationId xmlns:a16="http://schemas.microsoft.com/office/drawing/2014/main" xmlns="" id="{3CB84BB5-0E88-488C-9880-1254EED188A6}"/>
                </a:ext>
              </a:extLst>
            </p:cNvPr>
            <p:cNvSpPr/>
            <p:nvPr/>
          </p:nvSpPr>
          <p:spPr>
            <a:xfrm rot="1908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xmlns="" id="{BEFBCB5D-C575-4969-9FB8-DCAF1D1F8E7A}"/>
                </a:ext>
              </a:extLst>
            </p:cNvPr>
            <p:cNvSpPr/>
            <p:nvPr/>
          </p:nvSpPr>
          <p:spPr>
            <a:xfrm rot="147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6">
              <a:extLst>
                <a:ext uri="{FF2B5EF4-FFF2-40B4-BE49-F238E27FC236}">
                  <a16:creationId xmlns:a16="http://schemas.microsoft.com/office/drawing/2014/main" xmlns="" id="{86CFB9FE-A6E1-4258-A134-CCA362B6EA92}"/>
                </a:ext>
              </a:extLst>
            </p:cNvPr>
            <p:cNvSpPr/>
            <p:nvPr/>
          </p:nvSpPr>
          <p:spPr>
            <a:xfrm rot="1044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7">
              <a:extLst>
                <a:ext uri="{FF2B5EF4-FFF2-40B4-BE49-F238E27FC236}">
                  <a16:creationId xmlns:a16="http://schemas.microsoft.com/office/drawing/2014/main" xmlns="" id="{C3A4BD81-BDB1-43DF-B9E3-F066C946D6DC}"/>
                </a:ext>
              </a:extLst>
            </p:cNvPr>
            <p:cNvSpPr/>
            <p:nvPr/>
          </p:nvSpPr>
          <p:spPr>
            <a:xfrm rot="612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xmlns="" id="{A21FD587-BD63-4793-9C4A-91C42A0B3096}"/>
              </a:ext>
            </a:extLst>
          </p:cNvPr>
          <p:cNvGrpSpPr/>
          <p:nvPr/>
        </p:nvGrpSpPr>
        <p:grpSpPr>
          <a:xfrm>
            <a:off x="4091486" y="1882963"/>
            <a:ext cx="4428772" cy="4259759"/>
            <a:chOff x="2185685" y="1605569"/>
            <a:chExt cx="4731783" cy="4551210"/>
          </a:xfrm>
        </p:grpSpPr>
        <p:grpSp>
          <p:nvGrpSpPr>
            <p:cNvPr id="36" name="Group 9">
              <a:extLst>
                <a:ext uri="{FF2B5EF4-FFF2-40B4-BE49-F238E27FC236}">
                  <a16:creationId xmlns:a16="http://schemas.microsoft.com/office/drawing/2014/main" xmlns="" id="{19F921EA-348F-4884-A9F9-5FF324A7B802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69" name="Teardrop 4">
                <a:extLst>
                  <a:ext uri="{FF2B5EF4-FFF2-40B4-BE49-F238E27FC236}">
                    <a16:creationId xmlns:a16="http://schemas.microsoft.com/office/drawing/2014/main" xmlns="" id="{2F940040-0CD1-4B5C-A057-9502CA1678BF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23">
                <a:extLst>
                  <a:ext uri="{FF2B5EF4-FFF2-40B4-BE49-F238E27FC236}">
                    <a16:creationId xmlns:a16="http://schemas.microsoft.com/office/drawing/2014/main" xmlns="" id="{4F5BE04A-DD62-450C-B263-FFB69FAD411A}"/>
                  </a:ext>
                </a:extLst>
              </p:cNvPr>
              <p:cNvSpPr/>
              <p:nvPr/>
            </p:nvSpPr>
            <p:spPr>
              <a:xfrm rot="18000000">
                <a:off x="4136683" y="1760831"/>
                <a:ext cx="842834" cy="8428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3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xmlns="" id="{BE062D98-FC20-4CAE-BD16-2D6AADC0757D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67" name="Teardrop 4">
                <a:extLst>
                  <a:ext uri="{FF2B5EF4-FFF2-40B4-BE49-F238E27FC236}">
                    <a16:creationId xmlns:a16="http://schemas.microsoft.com/office/drawing/2014/main" xmlns="" id="{1CF5334E-1589-4A90-B581-309CD008AAEB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21">
                <a:extLst>
                  <a:ext uri="{FF2B5EF4-FFF2-40B4-BE49-F238E27FC236}">
                    <a16:creationId xmlns:a16="http://schemas.microsoft.com/office/drawing/2014/main" xmlns="" id="{278660AC-98FB-4B30-A331-F109A989BEEE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xmlns="" id="{A28523FE-84CA-491E-B8B3-09A4847BFCCA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65" name="Teardrop 4">
                <a:extLst>
                  <a:ext uri="{FF2B5EF4-FFF2-40B4-BE49-F238E27FC236}">
                    <a16:creationId xmlns:a16="http://schemas.microsoft.com/office/drawing/2014/main" xmlns="" id="{9523B1D2-B678-4C19-8400-F6D7283F5CF7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19">
                <a:extLst>
                  <a:ext uri="{FF2B5EF4-FFF2-40B4-BE49-F238E27FC236}">
                    <a16:creationId xmlns:a16="http://schemas.microsoft.com/office/drawing/2014/main" xmlns="" id="{63431CA7-812A-48EB-AD0C-3FFBC0889C99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9" name="Group 12">
              <a:extLst>
                <a:ext uri="{FF2B5EF4-FFF2-40B4-BE49-F238E27FC236}">
                  <a16:creationId xmlns:a16="http://schemas.microsoft.com/office/drawing/2014/main" xmlns="" id="{D52E0A2F-519E-400E-BEB6-B41C5ED7652C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54" name="Teardrop 4">
                <a:extLst>
                  <a:ext uri="{FF2B5EF4-FFF2-40B4-BE49-F238E27FC236}">
                    <a16:creationId xmlns:a16="http://schemas.microsoft.com/office/drawing/2014/main" xmlns="" id="{ECB81124-2602-4ED0-9C25-19C885FD721D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17">
                <a:extLst>
                  <a:ext uri="{FF2B5EF4-FFF2-40B4-BE49-F238E27FC236}">
                    <a16:creationId xmlns:a16="http://schemas.microsoft.com/office/drawing/2014/main" xmlns="" id="{E16D5DB3-56EE-43C2-B365-6D93D57216D8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" name="Group 13">
              <a:extLst>
                <a:ext uri="{FF2B5EF4-FFF2-40B4-BE49-F238E27FC236}">
                  <a16:creationId xmlns:a16="http://schemas.microsoft.com/office/drawing/2014/main" xmlns="" id="{84E8CDDB-C5BA-43B9-A4BD-024B1F9E9855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42" name="Teardrop 4">
                <a:extLst>
                  <a:ext uri="{FF2B5EF4-FFF2-40B4-BE49-F238E27FC236}">
                    <a16:creationId xmlns:a16="http://schemas.microsoft.com/office/drawing/2014/main" xmlns="" id="{1ED8DE0C-CB3E-4FD2-BD17-01A2C62E2956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15">
                <a:extLst>
                  <a:ext uri="{FF2B5EF4-FFF2-40B4-BE49-F238E27FC236}">
                    <a16:creationId xmlns:a16="http://schemas.microsoft.com/office/drawing/2014/main" xmlns="" id="{304A753E-47CB-444C-AF46-FBF6D4C3483A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29B9DB4-52A0-4B3E-BFB6-A84F19C1732F}"/>
              </a:ext>
            </a:extLst>
          </p:cNvPr>
          <p:cNvSpPr txBox="1"/>
          <p:nvPr/>
        </p:nvSpPr>
        <p:spPr>
          <a:xfrm>
            <a:off x="1388132" y="3455236"/>
            <a:ext cx="26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altLang="ko-KR" sz="2400" b="1" dirty="0">
                <a:solidFill>
                  <a:srgbClr val="002060"/>
                </a:solidFill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AB7064B-0FA0-4209-9B1F-4A1EB222A08B}"/>
              </a:ext>
            </a:extLst>
          </p:cNvPr>
          <p:cNvSpPr txBox="1"/>
          <p:nvPr/>
        </p:nvSpPr>
        <p:spPr>
          <a:xfrm>
            <a:off x="1917348" y="1954709"/>
            <a:ext cx="306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DF08D10-2CBF-450F-9402-B6A3D53599FE}"/>
              </a:ext>
            </a:extLst>
          </p:cNvPr>
          <p:cNvSpPr txBox="1"/>
          <p:nvPr/>
        </p:nvSpPr>
        <p:spPr>
          <a:xfrm>
            <a:off x="2933351" y="5481898"/>
            <a:ext cx="233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7577886-7ACA-4550-A4EE-74F3EA7567EF}"/>
              </a:ext>
            </a:extLst>
          </p:cNvPr>
          <p:cNvSpPr txBox="1"/>
          <p:nvPr/>
        </p:nvSpPr>
        <p:spPr>
          <a:xfrm>
            <a:off x="8544585" y="4371922"/>
            <a:ext cx="301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A81D79B-1278-4F7F-AE85-1B0878A2BB98}"/>
              </a:ext>
            </a:extLst>
          </p:cNvPr>
          <p:cNvSpPr txBox="1"/>
          <p:nvPr/>
        </p:nvSpPr>
        <p:spPr>
          <a:xfrm>
            <a:off x="8129585" y="2304768"/>
            <a:ext cx="328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11A4471-1C39-4C87-AC4E-3E960187DAEA}"/>
              </a:ext>
            </a:extLst>
          </p:cNvPr>
          <p:cNvSpPr/>
          <p:nvPr/>
        </p:nvSpPr>
        <p:spPr>
          <a:xfrm>
            <a:off x="7608668" y="4289908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B3BCBBD6-600B-4EB5-AFD7-34601446C4F4}"/>
              </a:ext>
            </a:extLst>
          </p:cNvPr>
          <p:cNvSpPr/>
          <p:nvPr/>
        </p:nvSpPr>
        <p:spPr>
          <a:xfrm>
            <a:off x="5518979" y="5282364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89E38EFB-2901-48A6-9B9B-57FE6C0107B0}"/>
              </a:ext>
            </a:extLst>
          </p:cNvPr>
          <p:cNvSpPr/>
          <p:nvPr/>
        </p:nvSpPr>
        <p:spPr>
          <a:xfrm>
            <a:off x="4335823" y="3667582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0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DB0F0306-85C1-4901-B472-E00983564857}"/>
              </a:ext>
            </a:extLst>
          </p:cNvPr>
          <p:cNvSpPr/>
          <p:nvPr/>
        </p:nvSpPr>
        <p:spPr>
          <a:xfrm>
            <a:off x="5221706" y="2136547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6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/>
      <p:bldP spid="78" grpId="0"/>
      <p:bldP spid="81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462D937B-8246-D944-9A3C-B0F19880CD2C}"/>
              </a:ext>
            </a:extLst>
          </p:cNvPr>
          <p:cNvSpPr/>
          <p:nvPr/>
        </p:nvSpPr>
        <p:spPr>
          <a:xfrm rot="10800000">
            <a:off x="62825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2DC80127-5365-4DED-8609-28907C4DD9DE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BE27C22-6791-48B0-81C1-67A8E8926C89}"/>
              </a:ext>
            </a:extLst>
          </p:cNvPr>
          <p:cNvSpPr txBox="1"/>
          <p:nvPr/>
        </p:nvSpPr>
        <p:spPr>
          <a:xfrm>
            <a:off x="12975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8747EC1-0CA3-4DB4-B66C-0E8AD35ADBA9}"/>
              </a:ext>
            </a:extLst>
          </p:cNvPr>
          <p:cNvSpPr txBox="1"/>
          <p:nvPr/>
        </p:nvSpPr>
        <p:spPr>
          <a:xfrm>
            <a:off x="936415" y="297153"/>
            <a:ext cx="263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384FD02-5635-4951-BA8F-79C8A4C2BEFE}"/>
              </a:ext>
            </a:extLst>
          </p:cNvPr>
          <p:cNvSpPr/>
          <p:nvPr/>
        </p:nvSpPr>
        <p:spPr>
          <a:xfrm>
            <a:off x="3328255" y="1224766"/>
            <a:ext cx="6013826" cy="4616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vi-V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VÀ APP KINH DOANH SIM SỐ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0A59C98-8589-4F62-99A6-4C70A287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49" y="2811772"/>
            <a:ext cx="2819400" cy="3914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4D5A8B8-ACC9-461C-8531-FA48D97C3B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28" y="2559171"/>
            <a:ext cx="5427162" cy="246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1424067-5A0B-45AA-9729-57BA7E033D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95792" y="1949765"/>
            <a:ext cx="2895600" cy="3858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69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462D937B-8246-D944-9A3C-B0F19880CD2C}"/>
              </a:ext>
            </a:extLst>
          </p:cNvPr>
          <p:cNvSpPr/>
          <p:nvPr/>
        </p:nvSpPr>
        <p:spPr>
          <a:xfrm rot="10800000">
            <a:off x="62825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2DC80127-5365-4DED-8609-28907C4DD9DE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BE27C22-6791-48B0-81C1-67A8E8926C89}"/>
              </a:ext>
            </a:extLst>
          </p:cNvPr>
          <p:cNvSpPr txBox="1"/>
          <p:nvPr/>
        </p:nvSpPr>
        <p:spPr>
          <a:xfrm>
            <a:off x="12975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8747EC1-0CA3-4DB4-B66C-0E8AD35ADBA9}"/>
              </a:ext>
            </a:extLst>
          </p:cNvPr>
          <p:cNvSpPr txBox="1"/>
          <p:nvPr/>
        </p:nvSpPr>
        <p:spPr>
          <a:xfrm>
            <a:off x="936415" y="297153"/>
            <a:ext cx="344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0A59C98-8589-4F62-99A6-4C70A287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07" y="2889539"/>
            <a:ext cx="2819400" cy="39147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80DBDF7-6424-43F0-8EA7-1FE22BFE4927}"/>
              </a:ext>
            </a:extLst>
          </p:cNvPr>
          <p:cNvSpPr/>
          <p:nvPr/>
        </p:nvSpPr>
        <p:spPr>
          <a:xfrm>
            <a:off x="2774179" y="1158021"/>
            <a:ext cx="701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và app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ập trình PYTHON chuyên nghiệp tại MSITA Đà Nẵng |">
            <a:extLst>
              <a:ext uri="{FF2B5EF4-FFF2-40B4-BE49-F238E27FC236}">
                <a16:creationId xmlns:a16="http://schemas.microsoft.com/office/drawing/2014/main" xmlns="" id="{B52F8A69-179A-4B8F-86CB-1E46FBBA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1" y="1914646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mple Django] - Tuỳ biến Command trong Django">
            <a:extLst>
              <a:ext uri="{FF2B5EF4-FFF2-40B4-BE49-F238E27FC236}">
                <a16:creationId xmlns:a16="http://schemas.microsoft.com/office/drawing/2014/main" xmlns="" id="{C58351C3-DC86-4DCE-BEB1-9AA3E2D9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6" y="3292399"/>
            <a:ext cx="3071327" cy="13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XAMPP là gì? Hướng dẫn sử dụng xampp? - Techblog của VCCloud">
            <a:extLst>
              <a:ext uri="{FF2B5EF4-FFF2-40B4-BE49-F238E27FC236}">
                <a16:creationId xmlns:a16="http://schemas.microsoft.com/office/drawing/2014/main" xmlns="" id="{E0C92A33-6F45-487B-A9D0-C6206084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03" y="1797675"/>
            <a:ext cx="2971217" cy="160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ySQL là gì? - Học MySQL online - Viettuts">
            <a:extLst>
              <a:ext uri="{FF2B5EF4-FFF2-40B4-BE49-F238E27FC236}">
                <a16:creationId xmlns:a16="http://schemas.microsoft.com/office/drawing/2014/main" xmlns="" id="{62548754-0137-4B57-B233-6577075B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712" y="3327153"/>
            <a:ext cx="2819400" cy="13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untu 20.04 LTS for Windows 10 Released on Microsoft Store ...">
            <a:extLst>
              <a:ext uri="{FF2B5EF4-FFF2-40B4-BE49-F238E27FC236}">
                <a16:creationId xmlns:a16="http://schemas.microsoft.com/office/drawing/2014/main" xmlns="" id="{055ABD34-B877-49FC-A5A8-F7DED0F6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54" y="4858612"/>
            <a:ext cx="3155561" cy="13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oostrap là gì - Framework thiết kế website responsive phổ biến ...">
            <a:extLst>
              <a:ext uri="{FF2B5EF4-FFF2-40B4-BE49-F238E27FC236}">
                <a16:creationId xmlns:a16="http://schemas.microsoft.com/office/drawing/2014/main" xmlns="" id="{211587AC-2FF2-42C1-8D53-1444A903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1" y="4893746"/>
            <a:ext cx="3071327" cy="13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746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232A35-191F-4ED4-A741-8E1F9E134B33}"/>
              </a:ext>
            </a:extLst>
          </p:cNvPr>
          <p:cNvSpPr txBox="1"/>
          <p:nvPr/>
        </p:nvSpPr>
        <p:spPr>
          <a:xfrm>
            <a:off x="894824" y="316421"/>
            <a:ext cx="457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06023B3-2CED-4804-841B-34FF1F281A15}"/>
              </a:ext>
            </a:extLst>
          </p:cNvPr>
          <p:cNvSpPr/>
          <p:nvPr/>
        </p:nvSpPr>
        <p:spPr>
          <a:xfrm>
            <a:off x="786714" y="853155"/>
            <a:ext cx="436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86655FE-78DE-4566-9A10-083F13407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4913" y="1555921"/>
            <a:ext cx="6506574" cy="41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07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232A35-191F-4ED4-A741-8E1F9E134B33}"/>
              </a:ext>
            </a:extLst>
          </p:cNvPr>
          <p:cNvSpPr txBox="1"/>
          <p:nvPr/>
        </p:nvSpPr>
        <p:spPr>
          <a:xfrm>
            <a:off x="894824" y="316421"/>
            <a:ext cx="457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06023B3-2CED-4804-841B-34FF1F281A15}"/>
              </a:ext>
            </a:extLst>
          </p:cNvPr>
          <p:cNvSpPr/>
          <p:nvPr/>
        </p:nvSpPr>
        <p:spPr>
          <a:xfrm>
            <a:off x="786714" y="853155"/>
            <a:ext cx="3805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S</a:t>
            </a:r>
            <a:r>
              <a:rPr lang="vi-V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diagram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7A581D4-5E69-4209-B966-266D5E8F78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2778" y="1327464"/>
            <a:ext cx="6950843" cy="46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876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232A35-191F-4ED4-A741-8E1F9E134B33}"/>
              </a:ext>
            </a:extLst>
          </p:cNvPr>
          <p:cNvSpPr txBox="1"/>
          <p:nvPr/>
        </p:nvSpPr>
        <p:spPr>
          <a:xfrm>
            <a:off x="948442" y="267978"/>
            <a:ext cx="249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1C55961-81F4-4C55-9E3E-D4733E7983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9695" y="880740"/>
            <a:ext cx="6612610" cy="53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337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9204" y="992689"/>
            <a:ext cx="560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D01B00-051B-461B-BFC7-744947FF4491}"/>
              </a:ext>
            </a:extLst>
          </p:cNvPr>
          <p:cNvSpPr txBox="1"/>
          <p:nvPr/>
        </p:nvSpPr>
        <p:spPr>
          <a:xfrm>
            <a:off x="152720" y="1913325"/>
            <a:ext cx="5769637" cy="358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sim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xmlns="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D381E51-21DA-40C8-9ED5-20DE4C6BAC8F}"/>
              </a:ext>
            </a:extLst>
          </p:cNvPr>
          <p:cNvSpPr txBox="1"/>
          <p:nvPr/>
        </p:nvSpPr>
        <p:spPr>
          <a:xfrm>
            <a:off x="894824" y="332316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834463F-D348-49E0-8B4B-3E935A9F4B10}"/>
              </a:ext>
            </a:extLst>
          </p:cNvPr>
          <p:cNvSpPr txBox="1"/>
          <p:nvPr/>
        </p:nvSpPr>
        <p:spPr>
          <a:xfrm>
            <a:off x="6259184" y="1913324"/>
            <a:ext cx="5769637" cy="358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Thanh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tức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thủy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24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xmlns="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3225" y="88074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D01B00-051B-461B-BFC7-744947FF4491}"/>
              </a:ext>
            </a:extLst>
          </p:cNvPr>
          <p:cNvSpPr txBox="1"/>
          <p:nvPr/>
        </p:nvSpPr>
        <p:spPr>
          <a:xfrm>
            <a:off x="152720" y="1894908"/>
            <a:ext cx="5922189" cy="2979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tức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xmlns="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D381E51-21DA-40C8-9ED5-20DE4C6BAC8F}"/>
              </a:ext>
            </a:extLst>
          </p:cNvPr>
          <p:cNvSpPr txBox="1"/>
          <p:nvPr/>
        </p:nvSpPr>
        <p:spPr>
          <a:xfrm>
            <a:off x="894824" y="316421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0E8EE40-3CA0-4BE3-BE38-F7947FCC07B6}"/>
              </a:ext>
            </a:extLst>
          </p:cNvPr>
          <p:cNvSpPr txBox="1"/>
          <p:nvPr/>
        </p:nvSpPr>
        <p:spPr>
          <a:xfrm>
            <a:off x="6290902" y="1894908"/>
            <a:ext cx="5748378" cy="2368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thủy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SEO, website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49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258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Windows User</cp:lastModifiedBy>
  <cp:revision>271</cp:revision>
  <dcterms:created xsi:type="dcterms:W3CDTF">2018-09-03T02:52:20Z</dcterms:created>
  <dcterms:modified xsi:type="dcterms:W3CDTF">2020-06-28T09:51:44Z</dcterms:modified>
</cp:coreProperties>
</file>