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389" r:id="rId6"/>
    <p:sldId id="317" r:id="rId7"/>
    <p:sldId id="270" r:id="rId8"/>
    <p:sldId id="277" r:id="rId9"/>
    <p:sldId id="278" r:id="rId10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l Sans MT" panose="020B0502020104020203" pitchFamily="34" charset="0"/>
      <p:regular r:id="rId17"/>
      <p:bold r:id="rId18"/>
      <p:italic r:id="rId19"/>
      <p:boldItalic r:id="rId20"/>
    </p:embeddedFont>
    <p:embeddedFont>
      <p:font typeface="Walbaum Display" panose="02070503090703020303" pitchFamily="18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4121" autoAdjust="0"/>
  </p:normalViewPr>
  <p:slideViewPr>
    <p:cSldViewPr snapToGrid="0">
      <p:cViewPr varScale="1">
        <p:scale>
          <a:sx n="57" d="100"/>
          <a:sy n="57" d="100"/>
        </p:scale>
        <p:origin x="1680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30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A0211CD-2519-9821-38F4-426560570328}"/>
              </a:ext>
            </a:extLst>
          </p:cNvPr>
          <p:cNvSpPr txBox="1">
            <a:spLocks/>
          </p:cNvSpPr>
          <p:nvPr/>
        </p:nvSpPr>
        <p:spPr>
          <a:xfrm>
            <a:off x="7460837" y="1195325"/>
            <a:ext cx="4739640" cy="238489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Music Recommendation</a:t>
            </a:r>
            <a:br>
              <a:rPr lang="en-US" dirty="0"/>
            </a:br>
            <a:r>
              <a:rPr lang="en-US" dirty="0"/>
              <a:t>System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40C738F-AFB9-E398-EE25-B980DA7CECA1}"/>
              </a:ext>
            </a:extLst>
          </p:cNvPr>
          <p:cNvSpPr txBox="1">
            <a:spLocks/>
          </p:cNvSpPr>
          <p:nvPr/>
        </p:nvSpPr>
        <p:spPr>
          <a:xfrm>
            <a:off x="8151813" y="3721100"/>
            <a:ext cx="3565524" cy="1731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By Abhiram Bondada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simple recommendation system for music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Leverages existing libraries such as </a:t>
            </a:r>
            <a:r>
              <a:rPr lang="en-US" dirty="0" err="1"/>
              <a:t>sklearn</a:t>
            </a:r>
            <a:r>
              <a:rPr lang="en-US" dirty="0"/>
              <a:t> and </a:t>
            </a:r>
            <a:r>
              <a:rPr lang="en-US" dirty="0" err="1"/>
              <a:t>matplot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Addresses the problem of everyone needs new music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75" y="549275"/>
            <a:ext cx="6305910" cy="1084272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Motivation 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275" y="2626519"/>
            <a:ext cx="6534283" cy="2726777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latin typeface="+mn-lt"/>
                <a:ea typeface="+mn-ea"/>
                <a:cs typeface="+mn-cs"/>
              </a:rPr>
              <a:t>Love listening to music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latin typeface="+mn-lt"/>
                <a:ea typeface="+mn-ea"/>
                <a:cs typeface="+mn-cs"/>
              </a:rPr>
              <a:t>Need more music recommendations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 to explore more a bit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latin typeface="+mn-lt"/>
                <a:ea typeface="+mn-ea"/>
                <a:cs typeface="+mn-cs"/>
              </a:rPr>
              <a:t>Obscure Artists sometimes make bops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>
            <a:normAutofit/>
          </a:bodyPr>
          <a:lstStyle/>
          <a:p>
            <a:r>
              <a:rPr lang="en-US" dirty="0"/>
              <a:t>High Level Solution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To DISPLAY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Import necessary modules</a:t>
            </a:r>
          </a:p>
          <a:p>
            <a:r>
              <a:rPr lang="en-US" dirty="0"/>
              <a:t>Parse the data</a:t>
            </a:r>
          </a:p>
          <a:p>
            <a:r>
              <a:rPr lang="en-US" dirty="0"/>
              <a:t>Create Graphs based on data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TO ANALYZE AND RETURN RECOMMENDATIONS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r>
              <a:rPr lang="en-US" dirty="0"/>
              <a:t>Import necessary modules</a:t>
            </a:r>
          </a:p>
          <a:p>
            <a:r>
              <a:rPr lang="en-US" dirty="0"/>
              <a:t>Parse data</a:t>
            </a:r>
          </a:p>
          <a:p>
            <a:r>
              <a:rPr lang="en-US" dirty="0"/>
              <a:t>Create algorithm</a:t>
            </a:r>
          </a:p>
          <a:p>
            <a:r>
              <a:rPr lang="en-US" dirty="0"/>
              <a:t>Use algorithm to generate best recommendations.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Example Graph of Energy</a:t>
            </a:r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5C07334F-1A1F-5A87-C93D-1A07EFB83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06" y="549275"/>
            <a:ext cx="7338902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68" y="709696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Results of cosine similarity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D4D7BC-3265-4CC9-A041-F7BAB258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0897" y="981438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86A647E-B638-0398-AB87-B90DF016F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897" y="4303488"/>
            <a:ext cx="7090240" cy="1046450"/>
          </a:xfrm>
          <a:custGeom>
            <a:avLst/>
            <a:gdLst/>
            <a:ahLst/>
            <a:cxnLst/>
            <a:rect l="l" t="t" r="r" b="b"/>
            <a:pathLst>
              <a:path w="7090239" h="2880519">
                <a:moveTo>
                  <a:pt x="0" y="0"/>
                </a:moveTo>
                <a:lnTo>
                  <a:pt x="7090239" y="0"/>
                </a:lnTo>
                <a:lnTo>
                  <a:pt x="7090239" y="2880519"/>
                </a:lnTo>
                <a:lnTo>
                  <a:pt x="0" y="2880519"/>
                </a:lnTo>
                <a:close/>
              </a:path>
            </a:pathLst>
          </a:cu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FEB45EE-0C8B-82F8-1E24-86388B86B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898" y="1161438"/>
            <a:ext cx="7090239" cy="1177894"/>
          </a:xfrm>
          <a:custGeom>
            <a:avLst/>
            <a:gdLst/>
            <a:ahLst/>
            <a:cxnLst/>
            <a:rect l="l" t="t" r="r" b="b"/>
            <a:pathLst>
              <a:path w="7090239" h="2880519">
                <a:moveTo>
                  <a:pt x="0" y="0"/>
                </a:moveTo>
                <a:lnTo>
                  <a:pt x="7090239" y="0"/>
                </a:lnTo>
                <a:lnTo>
                  <a:pt x="7090239" y="2880519"/>
                </a:lnTo>
                <a:lnTo>
                  <a:pt x="0" y="2880519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7FE0127-8AF5-4BFA-BC26-8660D1E04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63808" y="5952682"/>
            <a:ext cx="667800" cy="631474"/>
            <a:chOff x="8069541" y="1262702"/>
            <a:chExt cx="667800" cy="63147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EBA0BB-D7A5-4A4C-9DFA-C4EFBB0B1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90555E-E94B-49EE-A532-1582F482F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096B86-1031-0E5E-99AE-EBC41BC8E0A2}"/>
              </a:ext>
            </a:extLst>
          </p:cNvPr>
          <p:cNvSpPr txBox="1">
            <a:spLocks/>
          </p:cNvSpPr>
          <p:nvPr/>
        </p:nvSpPr>
        <p:spPr>
          <a:xfrm>
            <a:off x="503368" y="3856385"/>
            <a:ext cx="3565524" cy="199785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of sigmoid kernel</a:t>
            </a: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{EB573DBC-4BBE-454C-8E5B-0F1070A9C9F6}tf33713516_win32</Template>
  <TotalTime>86</TotalTime>
  <Words>109</Words>
  <Application>Microsoft Office PowerPoint</Application>
  <PresentationFormat>Widescreen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Walbaum Display</vt:lpstr>
      <vt:lpstr>Arial</vt:lpstr>
      <vt:lpstr>Gill Sans MT</vt:lpstr>
      <vt:lpstr>Calibri</vt:lpstr>
      <vt:lpstr>3DFloatVTI</vt:lpstr>
      <vt:lpstr>PowerPoint Presentation</vt:lpstr>
      <vt:lpstr>Introduction</vt:lpstr>
      <vt:lpstr>Motivation </vt:lpstr>
      <vt:lpstr>High Level Solution </vt:lpstr>
      <vt:lpstr>Example Graph of Energy</vt:lpstr>
      <vt:lpstr>Results of cosine similarity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Bondada, Abhiram</dc:creator>
  <cp:lastModifiedBy>Bondada, Abhiram</cp:lastModifiedBy>
  <cp:revision>7</cp:revision>
  <dcterms:created xsi:type="dcterms:W3CDTF">2022-12-13T01:14:43Z</dcterms:created>
  <dcterms:modified xsi:type="dcterms:W3CDTF">2022-12-13T02:41:20Z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