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26"/>
  </p:notesMasterIdLst>
  <p:sldIdLst>
    <p:sldId id="257" r:id="rId2"/>
    <p:sldId id="262" r:id="rId3"/>
    <p:sldId id="291" r:id="rId4"/>
    <p:sldId id="297" r:id="rId5"/>
    <p:sldId id="298" r:id="rId6"/>
    <p:sldId id="299" r:id="rId7"/>
    <p:sldId id="295" r:id="rId8"/>
    <p:sldId id="294" r:id="rId9"/>
    <p:sldId id="301" r:id="rId10"/>
    <p:sldId id="302" r:id="rId11"/>
    <p:sldId id="292" r:id="rId12"/>
    <p:sldId id="305" r:id="rId13"/>
    <p:sldId id="306" r:id="rId14"/>
    <p:sldId id="307" r:id="rId15"/>
    <p:sldId id="308" r:id="rId16"/>
    <p:sldId id="296" r:id="rId17"/>
    <p:sldId id="309" r:id="rId18"/>
    <p:sldId id="310" r:id="rId19"/>
    <p:sldId id="311" r:id="rId20"/>
    <p:sldId id="312" r:id="rId21"/>
    <p:sldId id="313" r:id="rId22"/>
    <p:sldId id="314" r:id="rId23"/>
    <p:sldId id="315" r:id="rId24"/>
    <p:sldId id="289" r:id="rId25"/>
  </p:sldIdLst>
  <p:sldSz cx="12192000" cy="6858000"/>
  <p:notesSz cx="6797675" cy="9926638"/>
  <p:embeddedFontLst>
    <p:embeddedFont>
      <p:font typeface="Calibri" panose="020F0502020204030204" pitchFamily="34" charset="0"/>
      <p:regular r:id="rId27"/>
      <p:bold r:id="rId28"/>
      <p:italic r:id="rId29"/>
      <p:boldItalic r:id="rId30"/>
    </p:embeddedFont>
    <p:embeddedFont>
      <p:font typeface="Corbel" panose="020B0503020204020204" pitchFamily="3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E6DC"/>
    <a:srgbClr val="FFF4E8"/>
    <a:srgbClr val="3F4143"/>
    <a:srgbClr val="00646C"/>
    <a:srgbClr val="008892"/>
    <a:srgbClr val="006168"/>
    <a:srgbClr val="195FA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54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92075" y="744538"/>
            <a:ext cx="6615113" cy="37226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79768" y="4715153"/>
            <a:ext cx="5438140" cy="4466987"/>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txBox="1">
            <a:spLocks noGrp="1"/>
          </p:cNvSpPr>
          <p:nvPr>
            <p:ph type="body" idx="1"/>
          </p:nvPr>
        </p:nvSpPr>
        <p:spPr>
          <a:xfrm>
            <a:off x="679768" y="4715153"/>
            <a:ext cx="5438140" cy="4466987"/>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0" name="Shape 180"/>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txBox="1">
            <a:spLocks noGrp="1"/>
          </p:cNvSpPr>
          <p:nvPr>
            <p:ph type="body" idx="1"/>
          </p:nvPr>
        </p:nvSpPr>
        <p:spPr>
          <a:xfrm>
            <a:off x="679768" y="4715153"/>
            <a:ext cx="5438140" cy="4466987"/>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569007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txBox="1">
            <a:spLocks noGrp="1"/>
          </p:cNvSpPr>
          <p:nvPr>
            <p:ph type="body" idx="1"/>
          </p:nvPr>
        </p:nvSpPr>
        <p:spPr>
          <a:xfrm>
            <a:off x="679768" y="4715153"/>
            <a:ext cx="5438140" cy="4466987"/>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768521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txBox="1">
            <a:spLocks noGrp="1"/>
          </p:cNvSpPr>
          <p:nvPr>
            <p:ph type="body" idx="1"/>
          </p:nvPr>
        </p:nvSpPr>
        <p:spPr>
          <a:xfrm>
            <a:off x="679768" y="4715153"/>
            <a:ext cx="5438140" cy="4466987"/>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180079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txBox="1">
            <a:spLocks noGrp="1"/>
          </p:cNvSpPr>
          <p:nvPr>
            <p:ph type="body" idx="1"/>
          </p:nvPr>
        </p:nvSpPr>
        <p:spPr>
          <a:xfrm>
            <a:off x="679768" y="4715153"/>
            <a:ext cx="5438140" cy="4466987"/>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90242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txBox="1">
            <a:spLocks noGrp="1"/>
          </p:cNvSpPr>
          <p:nvPr>
            <p:ph type="body" idx="1"/>
          </p:nvPr>
        </p:nvSpPr>
        <p:spPr>
          <a:xfrm>
            <a:off x="679768" y="4715153"/>
            <a:ext cx="5438140" cy="4466987"/>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936207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txBox="1">
            <a:spLocks noGrp="1"/>
          </p:cNvSpPr>
          <p:nvPr>
            <p:ph type="body" idx="1"/>
          </p:nvPr>
        </p:nvSpPr>
        <p:spPr>
          <a:xfrm>
            <a:off x="679768" y="4715153"/>
            <a:ext cx="5438140" cy="4466987"/>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829960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Shape 207"/>
          <p:cNvSpPr txBox="1">
            <a:spLocks noGrp="1"/>
          </p:cNvSpPr>
          <p:nvPr>
            <p:ph type="body" idx="1"/>
          </p:nvPr>
        </p:nvSpPr>
        <p:spPr>
          <a:xfrm>
            <a:off x="679768" y="4715153"/>
            <a:ext cx="5438140" cy="4466987"/>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095754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Shape 207"/>
          <p:cNvSpPr txBox="1">
            <a:spLocks noGrp="1"/>
          </p:cNvSpPr>
          <p:nvPr>
            <p:ph type="body" idx="1"/>
          </p:nvPr>
        </p:nvSpPr>
        <p:spPr>
          <a:xfrm>
            <a:off x="679768" y="4715153"/>
            <a:ext cx="5438140" cy="4466987"/>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89330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Shape 207"/>
          <p:cNvSpPr txBox="1">
            <a:spLocks noGrp="1"/>
          </p:cNvSpPr>
          <p:nvPr>
            <p:ph type="body" idx="1"/>
          </p:nvPr>
        </p:nvSpPr>
        <p:spPr>
          <a:xfrm>
            <a:off x="679768" y="4715153"/>
            <a:ext cx="5438140" cy="4466987"/>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00719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txBox="1">
            <a:spLocks noGrp="1"/>
          </p:cNvSpPr>
          <p:nvPr>
            <p:ph type="body" idx="1"/>
          </p:nvPr>
        </p:nvSpPr>
        <p:spPr>
          <a:xfrm>
            <a:off x="679768" y="4715153"/>
            <a:ext cx="5438140" cy="4466987"/>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92978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Shape 207"/>
          <p:cNvSpPr txBox="1">
            <a:spLocks noGrp="1"/>
          </p:cNvSpPr>
          <p:nvPr>
            <p:ph type="body" idx="1"/>
          </p:nvPr>
        </p:nvSpPr>
        <p:spPr>
          <a:xfrm>
            <a:off x="679768" y="4715153"/>
            <a:ext cx="5438140" cy="4466987"/>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txBox="1">
            <a:spLocks noGrp="1"/>
          </p:cNvSpPr>
          <p:nvPr>
            <p:ph type="body" idx="1"/>
          </p:nvPr>
        </p:nvSpPr>
        <p:spPr>
          <a:xfrm>
            <a:off x="679768" y="4715153"/>
            <a:ext cx="5438140" cy="4466987"/>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515491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txBox="1">
            <a:spLocks noGrp="1"/>
          </p:cNvSpPr>
          <p:nvPr>
            <p:ph type="body" idx="1"/>
          </p:nvPr>
        </p:nvSpPr>
        <p:spPr>
          <a:xfrm>
            <a:off x="679768" y="4715153"/>
            <a:ext cx="5438140" cy="4466987"/>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009758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txBox="1">
            <a:spLocks noGrp="1"/>
          </p:cNvSpPr>
          <p:nvPr>
            <p:ph type="body" idx="1"/>
          </p:nvPr>
        </p:nvSpPr>
        <p:spPr>
          <a:xfrm>
            <a:off x="679768" y="4715153"/>
            <a:ext cx="5438140" cy="4466987"/>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566975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txBox="1">
            <a:spLocks noGrp="1"/>
          </p:cNvSpPr>
          <p:nvPr>
            <p:ph type="body" idx="1"/>
          </p:nvPr>
        </p:nvSpPr>
        <p:spPr>
          <a:xfrm>
            <a:off x="679768" y="4715153"/>
            <a:ext cx="5438140" cy="4466987"/>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574548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Shape 355"/>
          <p:cNvSpPr txBox="1">
            <a:spLocks noGrp="1"/>
          </p:cNvSpPr>
          <p:nvPr>
            <p:ph type="body" idx="1"/>
          </p:nvPr>
        </p:nvSpPr>
        <p:spPr>
          <a:xfrm>
            <a:off x="679768" y="4715153"/>
            <a:ext cx="5438140" cy="4466987"/>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6" name="Shape 356"/>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Shape 207"/>
          <p:cNvSpPr txBox="1">
            <a:spLocks noGrp="1"/>
          </p:cNvSpPr>
          <p:nvPr>
            <p:ph type="body" idx="1"/>
          </p:nvPr>
        </p:nvSpPr>
        <p:spPr>
          <a:xfrm>
            <a:off x="679768" y="4715153"/>
            <a:ext cx="5438140" cy="4466987"/>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42867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txBox="1">
            <a:spLocks noGrp="1"/>
          </p:cNvSpPr>
          <p:nvPr>
            <p:ph type="body" idx="1"/>
          </p:nvPr>
        </p:nvSpPr>
        <p:spPr>
          <a:xfrm>
            <a:off x="679768" y="4715153"/>
            <a:ext cx="5438140" cy="4466987"/>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917607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txBox="1">
            <a:spLocks noGrp="1"/>
          </p:cNvSpPr>
          <p:nvPr>
            <p:ph type="body" idx="1"/>
          </p:nvPr>
        </p:nvSpPr>
        <p:spPr>
          <a:xfrm>
            <a:off x="679768" y="4715153"/>
            <a:ext cx="5438140" cy="4466987"/>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284107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txBox="1">
            <a:spLocks noGrp="1"/>
          </p:cNvSpPr>
          <p:nvPr>
            <p:ph type="body" idx="1"/>
          </p:nvPr>
        </p:nvSpPr>
        <p:spPr>
          <a:xfrm>
            <a:off x="679768" y="4715153"/>
            <a:ext cx="5438140" cy="4466987"/>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38155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Shape 207"/>
          <p:cNvSpPr txBox="1">
            <a:spLocks noGrp="1"/>
          </p:cNvSpPr>
          <p:nvPr>
            <p:ph type="body" idx="1"/>
          </p:nvPr>
        </p:nvSpPr>
        <p:spPr>
          <a:xfrm>
            <a:off x="679768" y="4715153"/>
            <a:ext cx="5438140" cy="4466987"/>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350207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Shape 207"/>
          <p:cNvSpPr txBox="1">
            <a:spLocks noGrp="1"/>
          </p:cNvSpPr>
          <p:nvPr>
            <p:ph type="body" idx="1"/>
          </p:nvPr>
        </p:nvSpPr>
        <p:spPr>
          <a:xfrm>
            <a:off x="679768" y="4715153"/>
            <a:ext cx="5438140" cy="4466987"/>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61178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txBox="1">
            <a:spLocks noGrp="1"/>
          </p:cNvSpPr>
          <p:nvPr>
            <p:ph type="body" idx="1"/>
          </p:nvPr>
        </p:nvSpPr>
        <p:spPr>
          <a:xfrm>
            <a:off x="679768" y="4715153"/>
            <a:ext cx="5438140" cy="4466987"/>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a:spLocks noGrp="1" noRot="1" noChangeAspect="1"/>
          </p:cNvSpPr>
          <p:nvPr>
            <p:ph type="sldImg" idx="2"/>
          </p:nvPr>
        </p:nvSpPr>
        <p:spPr>
          <a:xfrm>
            <a:off x="90488" y="744538"/>
            <a:ext cx="6616700" cy="3722687"/>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978376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Slide">
  <p:cSld name="1_Title Slide">
    <p:bg>
      <p:bgPr>
        <a:solidFill>
          <a:srgbClr val="FFC12F"/>
        </a:solidFill>
        <a:effectLst/>
      </p:bgPr>
    </p:bg>
    <p:spTree>
      <p:nvGrpSpPr>
        <p:cNvPr id="1" name="Shape 13"/>
        <p:cNvGrpSpPr/>
        <p:nvPr/>
      </p:nvGrpSpPr>
      <p:grpSpPr>
        <a:xfrm>
          <a:off x="0" y="0"/>
          <a:ext cx="0" cy="0"/>
          <a:chOff x="0" y="0"/>
          <a:chExt cx="0" cy="0"/>
        </a:xfrm>
      </p:grpSpPr>
      <p:sp>
        <p:nvSpPr>
          <p:cNvPr id="14" name="Shape 14"/>
          <p:cNvSpPr txBox="1">
            <a:spLocks noGrp="1"/>
          </p:cNvSpPr>
          <p:nvPr>
            <p:ph type="ctrTitle"/>
          </p:nvPr>
        </p:nvSpPr>
        <p:spPr>
          <a:xfrm>
            <a:off x="1524000" y="1122363"/>
            <a:ext cx="9144000" cy="2387600"/>
          </a:xfrm>
          <a:prstGeom prst="rect">
            <a:avLst/>
          </a:prstGeom>
          <a:noFill/>
          <a:ln>
            <a:noFill/>
          </a:ln>
        </p:spPr>
        <p:txBody>
          <a:bodyPr spcFirstLastPara="1" wrap="square" lIns="91425" tIns="91425" rIns="91425" bIns="91425" anchor="b" anchorCtr="0"/>
          <a:lstStyle>
            <a:lvl1pPr marL="0" marR="0" lvl="0" indent="0" algn="ctr" rtl="0">
              <a:lnSpc>
                <a:spcPct val="90000"/>
              </a:lnSpc>
              <a:spcBef>
                <a:spcPts val="0"/>
              </a:spcBef>
              <a:spcAft>
                <a:spcPts val="0"/>
              </a:spcAft>
              <a:buClr>
                <a:schemeClr val="lt1"/>
              </a:buClr>
              <a:buSzPts val="6000"/>
              <a:buFont typeface="Corbel"/>
              <a:buNone/>
              <a:defRPr sz="6000" b="1" i="0" u="none" strike="noStrike" cap="none">
                <a:solidFill>
                  <a:schemeClr val="lt1"/>
                </a:solidFill>
                <a:latin typeface="Corbel"/>
                <a:ea typeface="Corbel"/>
                <a:cs typeface="Corbel"/>
                <a:sym typeface="Corbel"/>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5" name="Shape 15"/>
          <p:cNvSpPr txBox="1">
            <a:spLocks noGrp="1"/>
          </p:cNvSpPr>
          <p:nvPr>
            <p:ph type="subTitle" idx="1"/>
          </p:nvPr>
        </p:nvSpPr>
        <p:spPr>
          <a:xfrm>
            <a:off x="1524000" y="3602038"/>
            <a:ext cx="9144000" cy="1655762"/>
          </a:xfrm>
          <a:prstGeom prst="rect">
            <a:avLst/>
          </a:prstGeom>
          <a:noFill/>
          <a:ln>
            <a:noFill/>
          </a:ln>
        </p:spPr>
        <p:txBody>
          <a:bodyPr spcFirstLastPara="1" wrap="square" lIns="91425" tIns="91425" rIns="91425" bIns="91425" anchor="t" anchorCtr="0"/>
          <a:lstStyle>
            <a:lvl1pPr marL="0" marR="0" lvl="0" indent="0" algn="ctr" rtl="0">
              <a:lnSpc>
                <a:spcPct val="90000"/>
              </a:lnSpc>
              <a:spcBef>
                <a:spcPts val="1000"/>
              </a:spcBef>
              <a:spcAft>
                <a:spcPts val="0"/>
              </a:spcAft>
              <a:buClr>
                <a:schemeClr val="lt1"/>
              </a:buClr>
              <a:buSzPts val="2400"/>
              <a:buFont typeface="Arial"/>
              <a:buNone/>
              <a:defRPr sz="2400" b="0" i="0" u="none" strike="noStrike" cap="none">
                <a:solidFill>
                  <a:schemeClr val="lt1"/>
                </a:solidFill>
                <a:latin typeface="Corbel"/>
                <a:ea typeface="Corbel"/>
                <a:cs typeface="Corbel"/>
                <a:sym typeface="Corbel"/>
              </a:defRPr>
            </a:lvl1pPr>
            <a:lvl2pPr marL="457200" marR="0" lvl="1" indent="0" algn="ctr" rtl="0">
              <a:lnSpc>
                <a:spcPct val="90000"/>
              </a:lnSpc>
              <a:spcBef>
                <a:spcPts val="500"/>
              </a:spcBef>
              <a:spcAft>
                <a:spcPts val="0"/>
              </a:spcAft>
              <a:buClr>
                <a:srgbClr val="707377"/>
              </a:buClr>
              <a:buSzPts val="2000"/>
              <a:buFont typeface="Arial"/>
              <a:buNone/>
              <a:defRPr sz="2000" b="0" i="0" u="none" strike="noStrike" cap="none">
                <a:solidFill>
                  <a:srgbClr val="707377"/>
                </a:solidFill>
                <a:latin typeface="Corbel"/>
                <a:ea typeface="Corbel"/>
                <a:cs typeface="Corbel"/>
                <a:sym typeface="Corbel"/>
              </a:defRPr>
            </a:lvl2pPr>
            <a:lvl3pPr marL="914400" marR="0" lvl="2" indent="0" algn="ctr" rtl="0">
              <a:lnSpc>
                <a:spcPct val="90000"/>
              </a:lnSpc>
              <a:spcBef>
                <a:spcPts val="500"/>
              </a:spcBef>
              <a:spcAft>
                <a:spcPts val="0"/>
              </a:spcAft>
              <a:buClr>
                <a:srgbClr val="707377"/>
              </a:buClr>
              <a:buSzPts val="1800"/>
              <a:buFont typeface="Arial"/>
              <a:buNone/>
              <a:defRPr sz="1800" b="0" i="0" u="none" strike="noStrike" cap="none">
                <a:solidFill>
                  <a:srgbClr val="707377"/>
                </a:solidFill>
                <a:latin typeface="Corbel"/>
                <a:ea typeface="Corbel"/>
                <a:cs typeface="Corbel"/>
                <a:sym typeface="Corbel"/>
              </a:defRPr>
            </a:lvl3pPr>
            <a:lvl4pPr marL="1371600" marR="0" lvl="3" indent="0" algn="ctr" rtl="0">
              <a:lnSpc>
                <a:spcPct val="90000"/>
              </a:lnSpc>
              <a:spcBef>
                <a:spcPts val="500"/>
              </a:spcBef>
              <a:spcAft>
                <a:spcPts val="0"/>
              </a:spcAft>
              <a:buClr>
                <a:srgbClr val="707377"/>
              </a:buClr>
              <a:buSzPts val="1600"/>
              <a:buFont typeface="Arial"/>
              <a:buNone/>
              <a:defRPr sz="1600" b="0" i="0" u="none" strike="noStrike" cap="none">
                <a:solidFill>
                  <a:srgbClr val="707377"/>
                </a:solidFill>
                <a:latin typeface="Corbel"/>
                <a:ea typeface="Corbel"/>
                <a:cs typeface="Corbel"/>
                <a:sym typeface="Corbel"/>
              </a:defRPr>
            </a:lvl4pPr>
            <a:lvl5pPr marL="1828800" marR="0" lvl="4" indent="0" algn="ctr" rtl="0">
              <a:lnSpc>
                <a:spcPct val="90000"/>
              </a:lnSpc>
              <a:spcBef>
                <a:spcPts val="500"/>
              </a:spcBef>
              <a:spcAft>
                <a:spcPts val="0"/>
              </a:spcAft>
              <a:buClr>
                <a:srgbClr val="707377"/>
              </a:buClr>
              <a:buSzPts val="1600"/>
              <a:buFont typeface="Arial"/>
              <a:buNone/>
              <a:defRPr sz="1600" b="0" i="0" u="none" strike="noStrike" cap="none">
                <a:solidFill>
                  <a:srgbClr val="707377"/>
                </a:solidFill>
                <a:latin typeface="Corbel"/>
                <a:ea typeface="Corbel"/>
                <a:cs typeface="Corbel"/>
                <a:sym typeface="Corbel"/>
              </a:defRPr>
            </a:lvl5pPr>
            <a:lvl6pPr marL="2286000" marR="0" lvl="5" indent="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orbel"/>
                <a:ea typeface="Corbel"/>
                <a:cs typeface="Corbel"/>
                <a:sym typeface="Corbel"/>
              </a:defRPr>
            </a:lvl6pPr>
            <a:lvl7pPr marL="2743200" marR="0" lvl="6" indent="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orbel"/>
                <a:ea typeface="Corbel"/>
                <a:cs typeface="Corbel"/>
                <a:sym typeface="Corbel"/>
              </a:defRPr>
            </a:lvl7pPr>
            <a:lvl8pPr marL="3200400" marR="0" lvl="7" indent="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orbel"/>
                <a:ea typeface="Corbel"/>
                <a:cs typeface="Corbel"/>
                <a:sym typeface="Corbel"/>
              </a:defRPr>
            </a:lvl8pPr>
            <a:lvl9pPr marL="3657600" marR="0" lvl="8" indent="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orbel"/>
                <a:ea typeface="Corbel"/>
                <a:cs typeface="Corbel"/>
                <a:sym typeface="Corbel"/>
              </a:defRPr>
            </a:lvl9pPr>
          </a:lstStyle>
          <a:p>
            <a:endParaRPr/>
          </a:p>
        </p:txBody>
      </p:sp>
      <p:pic>
        <p:nvPicPr>
          <p:cNvPr id="16" name="Shape 16"/>
          <p:cNvPicPr preferRelativeResize="0"/>
          <p:nvPr/>
        </p:nvPicPr>
        <p:blipFill rotWithShape="1">
          <a:blip r:embed="rId2">
            <a:alphaModFix/>
          </a:blip>
          <a:srcRect/>
          <a:stretch/>
        </p:blipFill>
        <p:spPr>
          <a:xfrm>
            <a:off x="8515807" y="5806160"/>
            <a:ext cx="3327850" cy="694132"/>
          </a:xfrm>
          <a:prstGeom prst="rect">
            <a:avLst/>
          </a:prstGeom>
          <a:noFill/>
          <a:ln>
            <a:noFill/>
          </a:ln>
        </p:spPr>
      </p:pic>
      <p:pic>
        <p:nvPicPr>
          <p:cNvPr id="17" name="Shape 17"/>
          <p:cNvPicPr preferRelativeResize="0"/>
          <p:nvPr/>
        </p:nvPicPr>
        <p:blipFill rotWithShape="1">
          <a:blip r:embed="rId3">
            <a:alphaModFix/>
          </a:blip>
          <a:srcRect/>
          <a:stretch/>
        </p:blipFill>
        <p:spPr>
          <a:xfrm>
            <a:off x="-175986" y="540000"/>
            <a:ext cx="1602000" cy="288472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3_Title Slide">
  <p:cSld name="3_Title Slide">
    <p:bg>
      <p:bgPr>
        <a:blipFill rotWithShape="1">
          <a:blip r:embed="rId2">
            <a:alphaModFix/>
          </a:blip>
          <a:stretch>
            <a:fillRect t="-12999" b="-12999"/>
          </a:stretch>
        </a:blipFill>
        <a:effectLst/>
      </p:bgPr>
    </p:bg>
    <p:spTree>
      <p:nvGrpSpPr>
        <p:cNvPr id="1" name="Shape 24"/>
        <p:cNvGrpSpPr/>
        <p:nvPr/>
      </p:nvGrpSpPr>
      <p:grpSpPr>
        <a:xfrm>
          <a:off x="0" y="0"/>
          <a:ext cx="0" cy="0"/>
          <a:chOff x="0" y="0"/>
          <a:chExt cx="0" cy="0"/>
        </a:xfrm>
      </p:grpSpPr>
      <p:sp>
        <p:nvSpPr>
          <p:cNvPr id="25" name="Shape 25"/>
          <p:cNvSpPr/>
          <p:nvPr/>
        </p:nvSpPr>
        <p:spPr>
          <a:xfrm>
            <a:off x="0" y="0"/>
            <a:ext cx="12192000" cy="6858000"/>
          </a:xfrm>
          <a:prstGeom prst="rect">
            <a:avLst/>
          </a:prstGeom>
          <a:solidFill>
            <a:schemeClr val="dk1">
              <a:alpha val="2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a:ea typeface="Corbel"/>
              <a:cs typeface="Corbel"/>
              <a:sym typeface="Corbel"/>
            </a:endParaRPr>
          </a:p>
        </p:txBody>
      </p:sp>
      <p:sp>
        <p:nvSpPr>
          <p:cNvPr id="26" name="Shape 26"/>
          <p:cNvSpPr txBox="1">
            <a:spLocks noGrp="1"/>
          </p:cNvSpPr>
          <p:nvPr>
            <p:ph type="ctrTitle"/>
          </p:nvPr>
        </p:nvSpPr>
        <p:spPr>
          <a:xfrm>
            <a:off x="1524000" y="1122363"/>
            <a:ext cx="9144000" cy="2387600"/>
          </a:xfrm>
          <a:prstGeom prst="rect">
            <a:avLst/>
          </a:prstGeom>
          <a:noFill/>
          <a:ln>
            <a:noFill/>
          </a:ln>
        </p:spPr>
        <p:txBody>
          <a:bodyPr spcFirstLastPara="1" wrap="square" lIns="91425" tIns="91425" rIns="91425" bIns="91425" anchor="b" anchorCtr="0"/>
          <a:lstStyle>
            <a:lvl1pPr marL="0" marR="0" lvl="0" indent="0" algn="ctr" rtl="0">
              <a:lnSpc>
                <a:spcPct val="90000"/>
              </a:lnSpc>
              <a:spcBef>
                <a:spcPts val="0"/>
              </a:spcBef>
              <a:spcAft>
                <a:spcPts val="0"/>
              </a:spcAft>
              <a:buClr>
                <a:schemeClr val="lt1"/>
              </a:buClr>
              <a:buSzPts val="6000"/>
              <a:buFont typeface="Corbel"/>
              <a:buNone/>
              <a:defRPr sz="6000" b="1" i="0" u="none" strike="noStrike" cap="none">
                <a:solidFill>
                  <a:schemeClr val="lt1"/>
                </a:solidFill>
                <a:latin typeface="Corbel"/>
                <a:ea typeface="Corbel"/>
                <a:cs typeface="Corbel"/>
                <a:sym typeface="Corbel"/>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27" name="Shape 27"/>
          <p:cNvSpPr txBox="1">
            <a:spLocks noGrp="1"/>
          </p:cNvSpPr>
          <p:nvPr>
            <p:ph type="subTitle" idx="1"/>
          </p:nvPr>
        </p:nvSpPr>
        <p:spPr>
          <a:xfrm>
            <a:off x="1524000" y="3602038"/>
            <a:ext cx="9144000" cy="1655762"/>
          </a:xfrm>
          <a:prstGeom prst="rect">
            <a:avLst/>
          </a:prstGeom>
          <a:noFill/>
          <a:ln>
            <a:noFill/>
          </a:ln>
        </p:spPr>
        <p:txBody>
          <a:bodyPr spcFirstLastPara="1" wrap="square" lIns="91425" tIns="91425" rIns="91425" bIns="91425" anchor="t" anchorCtr="0"/>
          <a:lstStyle>
            <a:lvl1pPr marL="0" marR="0" lvl="0" indent="0" algn="ctr" rtl="0">
              <a:lnSpc>
                <a:spcPct val="90000"/>
              </a:lnSpc>
              <a:spcBef>
                <a:spcPts val="1000"/>
              </a:spcBef>
              <a:spcAft>
                <a:spcPts val="0"/>
              </a:spcAft>
              <a:buClr>
                <a:schemeClr val="lt1"/>
              </a:buClr>
              <a:buSzPts val="2400"/>
              <a:buFont typeface="Arial"/>
              <a:buNone/>
              <a:defRPr sz="2400" b="0" i="0" u="none" strike="noStrike" cap="none">
                <a:solidFill>
                  <a:schemeClr val="lt1"/>
                </a:solidFill>
                <a:latin typeface="Corbel"/>
                <a:ea typeface="Corbel"/>
                <a:cs typeface="Corbel"/>
                <a:sym typeface="Corbel"/>
              </a:defRPr>
            </a:lvl1pPr>
            <a:lvl2pPr marL="457200" marR="0" lvl="1" indent="0" algn="ctr" rtl="0">
              <a:lnSpc>
                <a:spcPct val="90000"/>
              </a:lnSpc>
              <a:spcBef>
                <a:spcPts val="500"/>
              </a:spcBef>
              <a:spcAft>
                <a:spcPts val="0"/>
              </a:spcAft>
              <a:buClr>
                <a:srgbClr val="707377"/>
              </a:buClr>
              <a:buSzPts val="2000"/>
              <a:buFont typeface="Arial"/>
              <a:buNone/>
              <a:defRPr sz="2000" b="0" i="0" u="none" strike="noStrike" cap="none">
                <a:solidFill>
                  <a:srgbClr val="707377"/>
                </a:solidFill>
                <a:latin typeface="Corbel"/>
                <a:ea typeface="Corbel"/>
                <a:cs typeface="Corbel"/>
                <a:sym typeface="Corbel"/>
              </a:defRPr>
            </a:lvl2pPr>
            <a:lvl3pPr marL="914400" marR="0" lvl="2" indent="0" algn="ctr" rtl="0">
              <a:lnSpc>
                <a:spcPct val="90000"/>
              </a:lnSpc>
              <a:spcBef>
                <a:spcPts val="500"/>
              </a:spcBef>
              <a:spcAft>
                <a:spcPts val="0"/>
              </a:spcAft>
              <a:buClr>
                <a:srgbClr val="707377"/>
              </a:buClr>
              <a:buSzPts val="1800"/>
              <a:buFont typeface="Arial"/>
              <a:buNone/>
              <a:defRPr sz="1800" b="0" i="0" u="none" strike="noStrike" cap="none">
                <a:solidFill>
                  <a:srgbClr val="707377"/>
                </a:solidFill>
                <a:latin typeface="Corbel"/>
                <a:ea typeface="Corbel"/>
                <a:cs typeface="Corbel"/>
                <a:sym typeface="Corbel"/>
              </a:defRPr>
            </a:lvl3pPr>
            <a:lvl4pPr marL="1371600" marR="0" lvl="3" indent="0" algn="ctr" rtl="0">
              <a:lnSpc>
                <a:spcPct val="90000"/>
              </a:lnSpc>
              <a:spcBef>
                <a:spcPts val="500"/>
              </a:spcBef>
              <a:spcAft>
                <a:spcPts val="0"/>
              </a:spcAft>
              <a:buClr>
                <a:srgbClr val="707377"/>
              </a:buClr>
              <a:buSzPts val="1600"/>
              <a:buFont typeface="Arial"/>
              <a:buNone/>
              <a:defRPr sz="1600" b="0" i="0" u="none" strike="noStrike" cap="none">
                <a:solidFill>
                  <a:srgbClr val="707377"/>
                </a:solidFill>
                <a:latin typeface="Corbel"/>
                <a:ea typeface="Corbel"/>
                <a:cs typeface="Corbel"/>
                <a:sym typeface="Corbel"/>
              </a:defRPr>
            </a:lvl4pPr>
            <a:lvl5pPr marL="1828800" marR="0" lvl="4" indent="0" algn="ctr" rtl="0">
              <a:lnSpc>
                <a:spcPct val="90000"/>
              </a:lnSpc>
              <a:spcBef>
                <a:spcPts val="500"/>
              </a:spcBef>
              <a:spcAft>
                <a:spcPts val="0"/>
              </a:spcAft>
              <a:buClr>
                <a:srgbClr val="707377"/>
              </a:buClr>
              <a:buSzPts val="1600"/>
              <a:buFont typeface="Arial"/>
              <a:buNone/>
              <a:defRPr sz="1600" b="0" i="0" u="none" strike="noStrike" cap="none">
                <a:solidFill>
                  <a:srgbClr val="707377"/>
                </a:solidFill>
                <a:latin typeface="Corbel"/>
                <a:ea typeface="Corbel"/>
                <a:cs typeface="Corbel"/>
                <a:sym typeface="Corbel"/>
              </a:defRPr>
            </a:lvl5pPr>
            <a:lvl6pPr marL="2286000" marR="0" lvl="5" indent="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orbel"/>
                <a:ea typeface="Corbel"/>
                <a:cs typeface="Corbel"/>
                <a:sym typeface="Corbel"/>
              </a:defRPr>
            </a:lvl6pPr>
            <a:lvl7pPr marL="2743200" marR="0" lvl="6" indent="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orbel"/>
                <a:ea typeface="Corbel"/>
                <a:cs typeface="Corbel"/>
                <a:sym typeface="Corbel"/>
              </a:defRPr>
            </a:lvl7pPr>
            <a:lvl8pPr marL="3200400" marR="0" lvl="7" indent="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orbel"/>
                <a:ea typeface="Corbel"/>
                <a:cs typeface="Corbel"/>
                <a:sym typeface="Corbel"/>
              </a:defRPr>
            </a:lvl8pPr>
            <a:lvl9pPr marL="3657600" marR="0" lvl="8" indent="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orbel"/>
                <a:ea typeface="Corbel"/>
                <a:cs typeface="Corbel"/>
                <a:sym typeface="Corbel"/>
              </a:defRPr>
            </a:lvl9pPr>
          </a:lstStyle>
          <a:p>
            <a:endParaRPr/>
          </a:p>
        </p:txBody>
      </p:sp>
      <p:pic>
        <p:nvPicPr>
          <p:cNvPr id="28" name="Shape 28"/>
          <p:cNvPicPr preferRelativeResize="0"/>
          <p:nvPr/>
        </p:nvPicPr>
        <p:blipFill rotWithShape="1">
          <a:blip r:embed="rId3">
            <a:alphaModFix/>
          </a:blip>
          <a:srcRect/>
          <a:stretch/>
        </p:blipFill>
        <p:spPr>
          <a:xfrm>
            <a:off x="-175986" y="540000"/>
            <a:ext cx="1602000" cy="2884720"/>
          </a:xfrm>
          <a:prstGeom prst="rect">
            <a:avLst/>
          </a:prstGeom>
          <a:noFill/>
          <a:ln>
            <a:noFill/>
          </a:ln>
        </p:spPr>
      </p:pic>
      <p:pic>
        <p:nvPicPr>
          <p:cNvPr id="29" name="Shape 29"/>
          <p:cNvPicPr preferRelativeResize="0"/>
          <p:nvPr/>
        </p:nvPicPr>
        <p:blipFill rotWithShape="1">
          <a:blip r:embed="rId4">
            <a:alphaModFix/>
          </a:blip>
          <a:srcRect/>
          <a:stretch/>
        </p:blipFill>
        <p:spPr>
          <a:xfrm>
            <a:off x="8513657" y="5806160"/>
            <a:ext cx="3330000" cy="69458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rgbClr val="707377"/>
              </a:buClr>
              <a:buSzPts val="4400"/>
              <a:buFont typeface="Corbel"/>
              <a:buNone/>
              <a:defRPr sz="4400" b="1" i="0" u="none" strike="noStrike" cap="none">
                <a:solidFill>
                  <a:srgbClr val="707377"/>
                </a:solidFill>
                <a:latin typeface="Corbel"/>
                <a:ea typeface="Corbel"/>
                <a:cs typeface="Corbel"/>
                <a:sym typeface="Corbel"/>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37" name="Shape 37"/>
          <p:cNvSpPr txBox="1">
            <a:spLocks noGrp="1"/>
          </p:cNvSpPr>
          <p:nvPr>
            <p:ph type="body" idx="1"/>
          </p:nvPr>
        </p:nvSpPr>
        <p:spPr>
          <a:xfrm>
            <a:off x="838200" y="1825625"/>
            <a:ext cx="10515600" cy="435133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rgbClr val="707377"/>
              </a:buClr>
              <a:buSzPts val="2800"/>
              <a:buFont typeface="Arial"/>
              <a:buChar char="•"/>
              <a:defRPr sz="2800" b="0" i="0" u="none" strike="noStrike" cap="none">
                <a:solidFill>
                  <a:srgbClr val="707377"/>
                </a:solidFill>
                <a:latin typeface="Corbel"/>
                <a:ea typeface="Corbel"/>
                <a:cs typeface="Corbel"/>
                <a:sym typeface="Corbel"/>
              </a:defRPr>
            </a:lvl1pPr>
            <a:lvl2pPr marL="914400" marR="0" lvl="1" indent="-381000" algn="l" rtl="0">
              <a:lnSpc>
                <a:spcPct val="90000"/>
              </a:lnSpc>
              <a:spcBef>
                <a:spcPts val="500"/>
              </a:spcBef>
              <a:spcAft>
                <a:spcPts val="0"/>
              </a:spcAft>
              <a:buClr>
                <a:srgbClr val="707377"/>
              </a:buClr>
              <a:buSzPts val="2400"/>
              <a:buFont typeface="Arial"/>
              <a:buChar char="•"/>
              <a:defRPr sz="2400" b="0" i="0" u="none" strike="noStrike" cap="none">
                <a:solidFill>
                  <a:srgbClr val="707377"/>
                </a:solidFill>
                <a:latin typeface="Corbel"/>
                <a:ea typeface="Corbel"/>
                <a:cs typeface="Corbel"/>
                <a:sym typeface="Corbel"/>
              </a:defRPr>
            </a:lvl2pPr>
            <a:lvl3pPr marL="1371600" marR="0" lvl="2" indent="-355600" algn="l" rtl="0">
              <a:lnSpc>
                <a:spcPct val="90000"/>
              </a:lnSpc>
              <a:spcBef>
                <a:spcPts val="500"/>
              </a:spcBef>
              <a:spcAft>
                <a:spcPts val="0"/>
              </a:spcAft>
              <a:buClr>
                <a:srgbClr val="707377"/>
              </a:buClr>
              <a:buSzPts val="2000"/>
              <a:buFont typeface="Arial"/>
              <a:buChar char="•"/>
              <a:defRPr sz="2000" b="0" i="0" u="none" strike="noStrike" cap="none">
                <a:solidFill>
                  <a:srgbClr val="707377"/>
                </a:solidFill>
                <a:latin typeface="Corbel"/>
                <a:ea typeface="Corbel"/>
                <a:cs typeface="Corbel"/>
                <a:sym typeface="Corbel"/>
              </a:defRPr>
            </a:lvl3pPr>
            <a:lvl4pPr marL="1828800" marR="0" lvl="3" indent="-342900" algn="l" rtl="0">
              <a:lnSpc>
                <a:spcPct val="90000"/>
              </a:lnSpc>
              <a:spcBef>
                <a:spcPts val="500"/>
              </a:spcBef>
              <a:spcAft>
                <a:spcPts val="0"/>
              </a:spcAft>
              <a:buClr>
                <a:srgbClr val="707377"/>
              </a:buClr>
              <a:buSzPts val="1800"/>
              <a:buFont typeface="Arial"/>
              <a:buChar char="•"/>
              <a:defRPr sz="1800" b="0" i="0" u="none" strike="noStrike" cap="none">
                <a:solidFill>
                  <a:srgbClr val="707377"/>
                </a:solidFill>
                <a:latin typeface="Corbel"/>
                <a:ea typeface="Corbel"/>
                <a:cs typeface="Corbel"/>
                <a:sym typeface="Corbel"/>
              </a:defRPr>
            </a:lvl4pPr>
            <a:lvl5pPr marL="2286000" marR="0" lvl="4" indent="-342900" algn="l" rtl="0">
              <a:lnSpc>
                <a:spcPct val="90000"/>
              </a:lnSpc>
              <a:spcBef>
                <a:spcPts val="500"/>
              </a:spcBef>
              <a:spcAft>
                <a:spcPts val="0"/>
              </a:spcAft>
              <a:buClr>
                <a:srgbClr val="707377"/>
              </a:buClr>
              <a:buSzPts val="1800"/>
              <a:buFont typeface="Arial"/>
              <a:buChar char="•"/>
              <a:defRPr sz="1800" b="0" i="0" u="none" strike="noStrike" cap="none">
                <a:solidFill>
                  <a:srgbClr val="707377"/>
                </a:solidFill>
                <a:latin typeface="Corbel"/>
                <a:ea typeface="Corbel"/>
                <a:cs typeface="Corbel"/>
                <a:sym typeface="Corbe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9pPr>
          </a:lstStyle>
          <a:p>
            <a:endParaRPr/>
          </a:p>
        </p:txBody>
      </p:sp>
      <p:pic>
        <p:nvPicPr>
          <p:cNvPr id="38" name="Shape 38"/>
          <p:cNvPicPr preferRelativeResize="0"/>
          <p:nvPr/>
        </p:nvPicPr>
        <p:blipFill rotWithShape="1">
          <a:blip r:embed="rId2">
            <a:alphaModFix/>
          </a:blip>
          <a:srcRect/>
          <a:stretch/>
        </p:blipFill>
        <p:spPr>
          <a:xfrm>
            <a:off x="-78368" y="393902"/>
            <a:ext cx="658231" cy="1185276"/>
          </a:xfrm>
          <a:prstGeom prst="rect">
            <a:avLst/>
          </a:prstGeom>
          <a:noFill/>
          <a:ln>
            <a:noFill/>
          </a:ln>
        </p:spPr>
      </p:pic>
      <p:pic>
        <p:nvPicPr>
          <p:cNvPr id="39" name="Shape 39"/>
          <p:cNvPicPr preferRelativeResize="0"/>
          <p:nvPr/>
        </p:nvPicPr>
        <p:blipFill rotWithShape="1">
          <a:blip r:embed="rId3">
            <a:alphaModFix/>
          </a:blip>
          <a:srcRect/>
          <a:stretch/>
        </p:blipFill>
        <p:spPr>
          <a:xfrm>
            <a:off x="10012811" y="6267293"/>
            <a:ext cx="1976606" cy="41228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and Content">
  <p:cSld name="1_Title and Content">
    <p:bg>
      <p:bgPr>
        <a:solidFill>
          <a:srgbClr val="FFC12F"/>
        </a:solidFill>
        <a:effectLst/>
      </p:bgPr>
    </p:bg>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chemeClr val="lt1"/>
              </a:buClr>
              <a:buSzPts val="4400"/>
              <a:buFont typeface="Corbel"/>
              <a:buNone/>
              <a:defRPr sz="4400" b="1" i="0" u="none" strike="noStrike" cap="none">
                <a:solidFill>
                  <a:schemeClr val="lt1"/>
                </a:solidFill>
                <a:latin typeface="Corbel"/>
                <a:ea typeface="Corbel"/>
                <a:cs typeface="Corbel"/>
                <a:sym typeface="Corbel"/>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42" name="Shape 42"/>
          <p:cNvSpPr txBox="1">
            <a:spLocks noGrp="1"/>
          </p:cNvSpPr>
          <p:nvPr>
            <p:ph type="body" idx="1"/>
          </p:nvPr>
        </p:nvSpPr>
        <p:spPr>
          <a:xfrm>
            <a:off x="838200" y="1825625"/>
            <a:ext cx="10515600" cy="435133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Corbel"/>
                <a:ea typeface="Corbel"/>
                <a:cs typeface="Corbel"/>
                <a:sym typeface="Corbel"/>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Corbel"/>
                <a:ea typeface="Corbel"/>
                <a:cs typeface="Corbel"/>
                <a:sym typeface="Corbel"/>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orbel"/>
                <a:ea typeface="Corbel"/>
                <a:cs typeface="Corbel"/>
                <a:sym typeface="Corbel"/>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orbel"/>
                <a:ea typeface="Corbel"/>
                <a:cs typeface="Corbel"/>
                <a:sym typeface="Corbel"/>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orbel"/>
                <a:ea typeface="Corbel"/>
                <a:cs typeface="Corbel"/>
                <a:sym typeface="Corbe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9pPr>
          </a:lstStyle>
          <a:p>
            <a:endParaRPr/>
          </a:p>
        </p:txBody>
      </p:sp>
      <p:pic>
        <p:nvPicPr>
          <p:cNvPr id="43" name="Shape 43"/>
          <p:cNvPicPr preferRelativeResize="0"/>
          <p:nvPr/>
        </p:nvPicPr>
        <p:blipFill rotWithShape="1">
          <a:blip r:embed="rId2">
            <a:alphaModFix/>
          </a:blip>
          <a:srcRect/>
          <a:stretch/>
        </p:blipFill>
        <p:spPr>
          <a:xfrm>
            <a:off x="-78368" y="380047"/>
            <a:ext cx="658800" cy="1186300"/>
          </a:xfrm>
          <a:prstGeom prst="rect">
            <a:avLst/>
          </a:prstGeom>
          <a:noFill/>
          <a:ln>
            <a:noFill/>
          </a:ln>
        </p:spPr>
      </p:pic>
      <p:pic>
        <p:nvPicPr>
          <p:cNvPr id="44" name="Shape 44"/>
          <p:cNvPicPr preferRelativeResize="0"/>
          <p:nvPr/>
        </p:nvPicPr>
        <p:blipFill rotWithShape="1">
          <a:blip r:embed="rId3">
            <a:alphaModFix/>
          </a:blip>
          <a:srcRect/>
          <a:stretch/>
        </p:blipFill>
        <p:spPr>
          <a:xfrm>
            <a:off x="10012810" y="6265579"/>
            <a:ext cx="1984819" cy="413999"/>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2_Blank_460">
  <p:cSld name="2_Blank_460">
    <p:bg>
      <p:bgPr>
        <a:solidFill>
          <a:srgbClr val="FFC12F"/>
        </a:solidFill>
        <a:effectLst/>
      </p:bgPr>
    </p:bg>
    <p:spTree>
      <p:nvGrpSpPr>
        <p:cNvPr id="1" name="Shape 165"/>
        <p:cNvGrpSpPr/>
        <p:nvPr/>
      </p:nvGrpSpPr>
      <p:grpSpPr>
        <a:xfrm>
          <a:off x="0" y="0"/>
          <a:ext cx="0" cy="0"/>
          <a:chOff x="0" y="0"/>
          <a:chExt cx="0" cy="0"/>
        </a:xfrm>
      </p:grpSpPr>
      <p:pic>
        <p:nvPicPr>
          <p:cNvPr id="166" name="Shape 166"/>
          <p:cNvPicPr preferRelativeResize="0"/>
          <p:nvPr/>
        </p:nvPicPr>
        <p:blipFill rotWithShape="1">
          <a:blip r:embed="rId2">
            <a:alphaModFix/>
          </a:blip>
          <a:srcRect/>
          <a:stretch/>
        </p:blipFill>
        <p:spPr>
          <a:xfrm>
            <a:off x="3653971" y="986971"/>
            <a:ext cx="4884057" cy="4884057"/>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rgbClr val="707377"/>
              </a:buClr>
              <a:buSzPts val="4400"/>
              <a:buFont typeface="Corbel"/>
              <a:buNone/>
              <a:defRPr sz="4400" b="1" i="0" u="none" strike="noStrike" cap="none">
                <a:solidFill>
                  <a:srgbClr val="707377"/>
                </a:solidFill>
                <a:latin typeface="Corbel"/>
                <a:ea typeface="Corbel"/>
                <a:cs typeface="Corbel"/>
                <a:sym typeface="Corbel"/>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7" name="Shape 7"/>
          <p:cNvSpPr txBox="1">
            <a:spLocks noGrp="1"/>
          </p:cNvSpPr>
          <p:nvPr>
            <p:ph type="body" idx="1"/>
          </p:nvPr>
        </p:nvSpPr>
        <p:spPr>
          <a:xfrm>
            <a:off x="838200" y="1825625"/>
            <a:ext cx="10515600" cy="435133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rgbClr val="707377"/>
              </a:buClr>
              <a:buSzPts val="2800"/>
              <a:buFont typeface="Arial"/>
              <a:buChar char="•"/>
              <a:defRPr sz="2800" b="0" i="0" u="none" strike="noStrike" cap="none">
                <a:solidFill>
                  <a:srgbClr val="707377"/>
                </a:solidFill>
                <a:latin typeface="Corbel"/>
                <a:ea typeface="Corbel"/>
                <a:cs typeface="Corbel"/>
                <a:sym typeface="Corbel"/>
              </a:defRPr>
            </a:lvl1pPr>
            <a:lvl2pPr marL="914400" marR="0" lvl="1" indent="-381000" algn="l" rtl="0">
              <a:lnSpc>
                <a:spcPct val="90000"/>
              </a:lnSpc>
              <a:spcBef>
                <a:spcPts val="500"/>
              </a:spcBef>
              <a:spcAft>
                <a:spcPts val="0"/>
              </a:spcAft>
              <a:buClr>
                <a:srgbClr val="707377"/>
              </a:buClr>
              <a:buSzPts val="2400"/>
              <a:buFont typeface="Arial"/>
              <a:buChar char="•"/>
              <a:defRPr sz="2400" b="0" i="0" u="none" strike="noStrike" cap="none">
                <a:solidFill>
                  <a:srgbClr val="707377"/>
                </a:solidFill>
                <a:latin typeface="Corbel"/>
                <a:ea typeface="Corbel"/>
                <a:cs typeface="Corbel"/>
                <a:sym typeface="Corbel"/>
              </a:defRPr>
            </a:lvl2pPr>
            <a:lvl3pPr marL="1371600" marR="0" lvl="2" indent="-355600" algn="l" rtl="0">
              <a:lnSpc>
                <a:spcPct val="90000"/>
              </a:lnSpc>
              <a:spcBef>
                <a:spcPts val="500"/>
              </a:spcBef>
              <a:spcAft>
                <a:spcPts val="0"/>
              </a:spcAft>
              <a:buClr>
                <a:srgbClr val="707377"/>
              </a:buClr>
              <a:buSzPts val="2000"/>
              <a:buFont typeface="Arial"/>
              <a:buChar char="•"/>
              <a:defRPr sz="2000" b="0" i="0" u="none" strike="noStrike" cap="none">
                <a:solidFill>
                  <a:srgbClr val="707377"/>
                </a:solidFill>
                <a:latin typeface="Corbel"/>
                <a:ea typeface="Corbel"/>
                <a:cs typeface="Corbel"/>
                <a:sym typeface="Corbel"/>
              </a:defRPr>
            </a:lvl3pPr>
            <a:lvl4pPr marL="1828800" marR="0" lvl="3" indent="-342900" algn="l" rtl="0">
              <a:lnSpc>
                <a:spcPct val="90000"/>
              </a:lnSpc>
              <a:spcBef>
                <a:spcPts val="500"/>
              </a:spcBef>
              <a:spcAft>
                <a:spcPts val="0"/>
              </a:spcAft>
              <a:buClr>
                <a:srgbClr val="707377"/>
              </a:buClr>
              <a:buSzPts val="1800"/>
              <a:buFont typeface="Arial"/>
              <a:buChar char="•"/>
              <a:defRPr sz="1800" b="0" i="0" u="none" strike="noStrike" cap="none">
                <a:solidFill>
                  <a:srgbClr val="707377"/>
                </a:solidFill>
                <a:latin typeface="Corbel"/>
                <a:ea typeface="Corbel"/>
                <a:cs typeface="Corbel"/>
                <a:sym typeface="Corbel"/>
              </a:defRPr>
            </a:lvl4pPr>
            <a:lvl5pPr marL="2286000" marR="0" lvl="4" indent="-342900" algn="l" rtl="0">
              <a:lnSpc>
                <a:spcPct val="90000"/>
              </a:lnSpc>
              <a:spcBef>
                <a:spcPts val="500"/>
              </a:spcBef>
              <a:spcAft>
                <a:spcPts val="0"/>
              </a:spcAft>
              <a:buClr>
                <a:srgbClr val="707377"/>
              </a:buClr>
              <a:buSzPts val="1800"/>
              <a:buFont typeface="Arial"/>
              <a:buChar char="•"/>
              <a:defRPr sz="1800" b="0" i="0" u="none" strike="noStrike" cap="none">
                <a:solidFill>
                  <a:srgbClr val="707377"/>
                </a:solidFill>
                <a:latin typeface="Corbel"/>
                <a:ea typeface="Corbel"/>
                <a:cs typeface="Corbel"/>
                <a:sym typeface="Corbe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3" r:id="rId3"/>
    <p:sldLayoutId id="2147483654" r:id="rId4"/>
    <p:sldLayoutId id="2147483681"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5.jpe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lt1"/>
              </a:buClr>
              <a:buSzPts val="6000"/>
              <a:buFont typeface="Corbel"/>
              <a:buNone/>
            </a:pPr>
            <a:r>
              <a:rPr lang="en-AU" sz="6000" b="1" i="0" u="none" strike="noStrike" cap="none" dirty="0">
                <a:solidFill>
                  <a:schemeClr val="lt1"/>
                </a:solidFill>
                <a:latin typeface="Corbel"/>
                <a:ea typeface="Corbel"/>
                <a:cs typeface="Corbel"/>
                <a:sym typeface="Corbel"/>
              </a:rPr>
              <a:t>There is no R in </a:t>
            </a:r>
            <a:br>
              <a:rPr lang="en-AU" sz="6000" b="1" i="0" u="none" strike="noStrike" cap="none" dirty="0">
                <a:solidFill>
                  <a:schemeClr val="lt1"/>
                </a:solidFill>
                <a:latin typeface="Corbel"/>
                <a:ea typeface="Corbel"/>
                <a:cs typeface="Corbel"/>
                <a:sym typeface="Corbel"/>
              </a:rPr>
            </a:br>
            <a:r>
              <a:rPr lang="en-AU" sz="6000" b="1" i="0" u="none" strike="noStrike" cap="none" dirty="0">
                <a:solidFill>
                  <a:schemeClr val="lt1"/>
                </a:solidFill>
                <a:latin typeface="Corbel"/>
                <a:ea typeface="Corbel"/>
                <a:cs typeface="Corbel"/>
                <a:sym typeface="Corbel"/>
              </a:rPr>
              <a:t>Data Management</a:t>
            </a:r>
            <a:endParaRPr sz="6000" b="1" i="0" u="none" strike="noStrike" cap="none" dirty="0">
              <a:solidFill>
                <a:schemeClr val="lt1"/>
              </a:solidFill>
              <a:latin typeface="Corbel"/>
              <a:ea typeface="Corbel"/>
              <a:cs typeface="Corbel"/>
              <a:sym typeface="Corbel"/>
            </a:endParaRPr>
          </a:p>
        </p:txBody>
      </p:sp>
      <p:sp>
        <p:nvSpPr>
          <p:cNvPr id="183" name="Shape 183"/>
          <p:cNvSpPr txBox="1">
            <a:spLocks noGrp="1"/>
          </p:cNvSpPr>
          <p:nvPr>
            <p:ph type="subTitle" idx="1"/>
          </p:nvPr>
        </p:nvSpPr>
        <p:spPr>
          <a:xfrm>
            <a:off x="6841064" y="5300131"/>
            <a:ext cx="3022600" cy="474133"/>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lt1"/>
              </a:buClr>
              <a:buSzPts val="2400"/>
              <a:buFont typeface="Arial"/>
              <a:buNone/>
            </a:pPr>
            <a:r>
              <a:rPr lang="en-AU" sz="2400" b="0" i="0" u="none" strike="noStrike" cap="none" dirty="0">
                <a:solidFill>
                  <a:schemeClr val="lt1"/>
                </a:solidFill>
                <a:latin typeface="Corbel"/>
                <a:ea typeface="Corbel"/>
                <a:cs typeface="Corbel"/>
                <a:sym typeface="Corbel"/>
              </a:rPr>
              <a:t>John Hinchy</a:t>
            </a:r>
            <a:endParaRPr sz="2400" b="0" i="0" u="none" strike="noStrike" cap="none" dirty="0">
              <a:solidFill>
                <a:schemeClr val="lt1"/>
              </a:solidFill>
              <a:latin typeface="Corbel"/>
              <a:ea typeface="Corbel"/>
              <a:cs typeface="Corbel"/>
              <a:sym typeface="Corbe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title"/>
          </p:nvPr>
        </p:nvSpPr>
        <p:spPr>
          <a:xfrm>
            <a:off x="838199" y="365125"/>
            <a:ext cx="10741503"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707377"/>
              </a:buClr>
              <a:buSzPts val="4400"/>
              <a:buFont typeface="Corbel"/>
              <a:buNone/>
            </a:pPr>
            <a:r>
              <a:rPr lang="en-AU" sz="4400" b="1" i="0" u="none" strike="noStrike" cap="none" dirty="0">
                <a:solidFill>
                  <a:srgbClr val="707377"/>
                </a:solidFill>
                <a:latin typeface="Corbel"/>
                <a:ea typeface="Corbel"/>
                <a:cs typeface="Corbel"/>
                <a:sym typeface="Corbel"/>
              </a:rPr>
              <a:t>Business Analytics is the Focus</a:t>
            </a:r>
            <a:endParaRPr sz="4400" b="1" i="0" u="none" strike="noStrike" cap="none" dirty="0">
              <a:solidFill>
                <a:srgbClr val="707377"/>
              </a:solidFill>
              <a:latin typeface="Corbel"/>
              <a:ea typeface="Corbel"/>
              <a:cs typeface="Corbel"/>
              <a:sym typeface="Corbel"/>
            </a:endParaRPr>
          </a:p>
        </p:txBody>
      </p:sp>
      <p:sp>
        <p:nvSpPr>
          <p:cNvPr id="205" name="Shape 205"/>
          <p:cNvSpPr txBox="1">
            <a:spLocks noGrp="1"/>
          </p:cNvSpPr>
          <p:nvPr>
            <p:ph type="body" idx="1"/>
          </p:nvPr>
        </p:nvSpPr>
        <p:spPr>
          <a:xfrm>
            <a:off x="360181" y="1870360"/>
            <a:ext cx="7325723" cy="1128212"/>
          </a:xfrm>
          <a:prstGeom prst="rect">
            <a:avLst/>
          </a:prstGeom>
          <a:noFill/>
          <a:ln>
            <a:noFill/>
          </a:ln>
        </p:spPr>
        <p:txBody>
          <a:bodyPr spcFirstLastPara="1" wrap="square" lIns="91425" tIns="45700" rIns="91425" bIns="45700" anchor="t" anchorCtr="0">
            <a:noAutofit/>
          </a:bodyPr>
          <a:lstStyle/>
          <a:p>
            <a:pPr marL="635000" indent="-457200">
              <a:spcBef>
                <a:spcPts val="0"/>
              </a:spcBef>
            </a:pPr>
            <a:r>
              <a:rPr lang="en-AU" dirty="0">
                <a:solidFill>
                  <a:srgbClr val="3F4143"/>
                </a:solidFill>
              </a:rPr>
              <a:t>Data management is an ensemble of about </a:t>
            </a:r>
            <a:br>
              <a:rPr lang="en-AU" dirty="0">
                <a:solidFill>
                  <a:srgbClr val="3F4143"/>
                </a:solidFill>
              </a:rPr>
            </a:br>
            <a:r>
              <a:rPr lang="en-AU" dirty="0">
                <a:solidFill>
                  <a:srgbClr val="3F4143"/>
                </a:solidFill>
              </a:rPr>
              <a:t>12 different discipline areas, but </a:t>
            </a:r>
            <a:br>
              <a:rPr lang="en-AU" dirty="0">
                <a:solidFill>
                  <a:srgbClr val="3F4143"/>
                </a:solidFill>
              </a:rPr>
            </a:br>
            <a:r>
              <a:rPr lang="en-AU" b="1" dirty="0">
                <a:solidFill>
                  <a:srgbClr val="3F4143"/>
                </a:solidFill>
              </a:rPr>
              <a:t>Analytics is the Big Time</a:t>
            </a:r>
            <a:r>
              <a:rPr lang="en-AU" dirty="0">
                <a:solidFill>
                  <a:srgbClr val="3F4143"/>
                </a:solidFill>
              </a:rPr>
              <a:t>.</a:t>
            </a:r>
          </a:p>
          <a:p>
            <a:pPr marL="228600" marR="0" lvl="0" indent="-50800" algn="l" rtl="0">
              <a:lnSpc>
                <a:spcPct val="90000"/>
              </a:lnSpc>
              <a:spcBef>
                <a:spcPts val="0"/>
              </a:spcBef>
              <a:spcAft>
                <a:spcPts val="0"/>
              </a:spcAft>
              <a:buClr>
                <a:srgbClr val="707377"/>
              </a:buClr>
              <a:buSzPts val="2800"/>
              <a:buFont typeface="Arial"/>
              <a:buNone/>
            </a:pPr>
            <a:endParaRPr sz="2800" b="0" i="0" u="none" strike="noStrike" cap="none" dirty="0">
              <a:solidFill>
                <a:srgbClr val="3F4143"/>
              </a:solidFill>
              <a:latin typeface="Corbel"/>
              <a:ea typeface="Corbel"/>
              <a:cs typeface="Corbel"/>
              <a:sym typeface="Corbel"/>
            </a:endParaRPr>
          </a:p>
        </p:txBody>
      </p:sp>
      <p:graphicFrame>
        <p:nvGraphicFramePr>
          <p:cNvPr id="2" name="Table 1">
            <a:extLst>
              <a:ext uri="{FF2B5EF4-FFF2-40B4-BE49-F238E27FC236}">
                <a16:creationId xmlns:a16="http://schemas.microsoft.com/office/drawing/2014/main" id="{5053B76A-2DFE-446B-844A-42C10DABB44E}"/>
              </a:ext>
            </a:extLst>
          </p:cNvPr>
          <p:cNvGraphicFramePr>
            <a:graphicFrameLocks noGrp="1"/>
          </p:cNvGraphicFramePr>
          <p:nvPr>
            <p:extLst>
              <p:ext uri="{D42A27DB-BD31-4B8C-83A1-F6EECF244321}">
                <p14:modId xmlns:p14="http://schemas.microsoft.com/office/powerpoint/2010/main" val="3888040607"/>
              </p:ext>
            </p:extLst>
          </p:nvPr>
        </p:nvGraphicFramePr>
        <p:xfrm>
          <a:off x="9960793" y="1397131"/>
          <a:ext cx="2196000" cy="1897174"/>
        </p:xfrm>
        <a:graphic>
          <a:graphicData uri="http://schemas.openxmlformats.org/drawingml/2006/table">
            <a:tbl>
              <a:tblPr firstRow="1" bandRow="1">
                <a:tableStyleId>{7E9639D4-E3E2-4D34-9284-5A2195B3D0D7}</a:tableStyleId>
              </a:tblPr>
              <a:tblGrid>
                <a:gridCol w="1548000">
                  <a:extLst>
                    <a:ext uri="{9D8B030D-6E8A-4147-A177-3AD203B41FA5}">
                      <a16:colId xmlns:a16="http://schemas.microsoft.com/office/drawing/2014/main" val="101824270"/>
                    </a:ext>
                  </a:extLst>
                </a:gridCol>
                <a:gridCol w="648000">
                  <a:extLst>
                    <a:ext uri="{9D8B030D-6E8A-4147-A177-3AD203B41FA5}">
                      <a16:colId xmlns:a16="http://schemas.microsoft.com/office/drawing/2014/main" val="1260591433"/>
                    </a:ext>
                  </a:extLst>
                </a:gridCol>
              </a:tblGrid>
              <a:tr h="457174">
                <a:tc>
                  <a:txBody>
                    <a:bodyPr/>
                    <a:lstStyle/>
                    <a:p>
                      <a:r>
                        <a:rPr lang="en-AU" sz="1000" dirty="0"/>
                        <a:t>Term: Business + …</a:t>
                      </a:r>
                    </a:p>
                  </a:txBody>
                  <a:tcPr anchor="ctr"/>
                </a:tc>
                <a:tc>
                  <a:txBody>
                    <a:bodyPr/>
                    <a:lstStyle/>
                    <a:p>
                      <a:pPr algn="r"/>
                      <a:r>
                        <a:rPr lang="en-AU" sz="1000" dirty="0"/>
                        <a:t>Results (x10</a:t>
                      </a:r>
                      <a:r>
                        <a:rPr lang="en-AU" sz="1000" baseline="30000" dirty="0"/>
                        <a:t>6</a:t>
                      </a:r>
                      <a:r>
                        <a:rPr lang="en-AU" sz="1000" dirty="0"/>
                        <a:t>)</a:t>
                      </a:r>
                    </a:p>
                  </a:txBody>
                  <a:tcPr/>
                </a:tc>
                <a:extLst>
                  <a:ext uri="{0D108BD9-81ED-4DB2-BD59-A6C34878D82A}">
                    <a16:rowId xmlns:a16="http://schemas.microsoft.com/office/drawing/2014/main" val="111120011"/>
                  </a:ext>
                </a:extLst>
              </a:tr>
              <a:tr h="180000">
                <a:tc>
                  <a:txBody>
                    <a:bodyPr/>
                    <a:lstStyle/>
                    <a:p>
                      <a:pPr>
                        <a:lnSpc>
                          <a:spcPct val="107000"/>
                        </a:lnSpc>
                        <a:spcAft>
                          <a:spcPts val="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Analytics</a:t>
                      </a:r>
                      <a:endParaRPr lang="en-AU"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674</a:t>
                      </a:r>
                      <a:endParaRPr lang="en-AU"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09674360"/>
                  </a:ext>
                </a:extLst>
              </a:tr>
              <a:tr h="180000">
                <a:tc>
                  <a:txBody>
                    <a:bodyPr/>
                    <a:lstStyle/>
                    <a:p>
                      <a:pPr>
                        <a:lnSpc>
                          <a:spcPct val="107000"/>
                        </a:lnSpc>
                        <a:spcAft>
                          <a:spcPts val="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“big data”</a:t>
                      </a:r>
                      <a:endParaRPr lang="en-AU"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77</a:t>
                      </a:r>
                      <a:endParaRPr lang="en-AU"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889926162"/>
                  </a:ext>
                </a:extLst>
              </a:tr>
              <a:tr h="180000">
                <a:tc>
                  <a:txBody>
                    <a:bodyPr/>
                    <a:lstStyle/>
                    <a:p>
                      <a:pPr>
                        <a:lnSpc>
                          <a:spcPct val="107000"/>
                        </a:lnSpc>
                        <a:spcAft>
                          <a:spcPts val="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“business intelligence”</a:t>
                      </a:r>
                      <a:endParaRPr lang="en-AU"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52</a:t>
                      </a:r>
                      <a:endParaRPr lang="en-AU"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41793477"/>
                  </a:ext>
                </a:extLst>
              </a:tr>
              <a:tr h="180000">
                <a:tc>
                  <a:txBody>
                    <a:bodyPr/>
                    <a:lstStyle/>
                    <a:p>
                      <a:pPr>
                        <a:lnSpc>
                          <a:spcPct val="107000"/>
                        </a:lnSpc>
                        <a:spcAft>
                          <a:spcPts val="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“data analysis”</a:t>
                      </a:r>
                      <a:endParaRPr lang="en-AU"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71</a:t>
                      </a:r>
                      <a:endParaRPr lang="en-AU"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316827059"/>
                  </a:ext>
                </a:extLst>
              </a:tr>
              <a:tr h="180000">
                <a:tc>
                  <a:txBody>
                    <a:bodyPr/>
                    <a:lstStyle/>
                    <a:p>
                      <a:pPr>
                        <a:lnSpc>
                          <a:spcPct val="107000"/>
                        </a:lnSpc>
                        <a:spcAft>
                          <a:spcPts val="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“data warehouse”</a:t>
                      </a:r>
                      <a:endParaRPr lang="en-AU"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12</a:t>
                      </a:r>
                      <a:endParaRPr lang="en-AU"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80393520"/>
                  </a:ext>
                </a:extLst>
              </a:tr>
              <a:tr h="180000">
                <a:tc>
                  <a:txBody>
                    <a:bodyPr/>
                    <a:lstStyle/>
                    <a:p>
                      <a:pPr>
                        <a:lnSpc>
                          <a:spcPct val="107000"/>
                        </a:lnSpc>
                        <a:spcAft>
                          <a:spcPts val="0"/>
                        </a:spcAft>
                      </a:pPr>
                      <a:r>
                        <a:rPr lang="en-AU" sz="900" dirty="0">
                          <a:effectLst/>
                          <a:latin typeface="Calibri" panose="020F0502020204030204" pitchFamily="34" charset="0"/>
                          <a:ea typeface="Calibri" panose="020F0502020204030204" pitchFamily="34" charset="0"/>
                          <a:cs typeface="Times New Roman" panose="02020603050405020304" pitchFamily="18" charset="0"/>
                        </a:rPr>
                        <a:t>“master data management”</a:t>
                      </a:r>
                    </a:p>
                  </a:txBody>
                  <a:tcPr marL="68580" marR="68580" marT="0" marB="0" anchor="ctr"/>
                </a:tc>
                <a:tc>
                  <a:txBody>
                    <a:bodyPr/>
                    <a:lstStyle/>
                    <a:p>
                      <a:pPr algn="r">
                        <a:lnSpc>
                          <a:spcPct val="107000"/>
                        </a:lnSpc>
                        <a:spcAft>
                          <a:spcPts val="0"/>
                        </a:spcAft>
                      </a:pPr>
                      <a:r>
                        <a:rPr lang="en-AU" sz="900" dirty="0">
                          <a:effectLst/>
                          <a:latin typeface="Calibri" panose="020F0502020204030204" pitchFamily="34" charset="0"/>
                          <a:ea typeface="Calibri" panose="020F0502020204030204" pitchFamily="34" charset="0"/>
                          <a:cs typeface="Times New Roman" panose="02020603050405020304" pitchFamily="18" charset="0"/>
                        </a:rPr>
                        <a:t>7</a:t>
                      </a:r>
                    </a:p>
                  </a:txBody>
                  <a:tcPr marL="68580" marR="68580" marT="0" marB="0" anchor="ctr"/>
                </a:tc>
                <a:extLst>
                  <a:ext uri="{0D108BD9-81ED-4DB2-BD59-A6C34878D82A}">
                    <a16:rowId xmlns:a16="http://schemas.microsoft.com/office/drawing/2014/main" val="3874180107"/>
                  </a:ext>
                </a:extLst>
              </a:tr>
              <a:tr h="180000">
                <a:tc>
                  <a:txBody>
                    <a:bodyPr/>
                    <a:lstStyle/>
                    <a:p>
                      <a:pPr>
                        <a:lnSpc>
                          <a:spcPct val="107000"/>
                        </a:lnSpc>
                        <a:spcAft>
                          <a:spcPts val="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“data governance”</a:t>
                      </a:r>
                      <a:endParaRPr lang="en-AU"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3</a:t>
                      </a:r>
                      <a:endParaRPr lang="en-AU"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97171846"/>
                  </a:ext>
                </a:extLst>
              </a:tr>
              <a:tr h="180000">
                <a:tc>
                  <a:txBody>
                    <a:bodyPr/>
                    <a:lstStyle/>
                    <a:p>
                      <a:pPr>
                        <a:lnSpc>
                          <a:spcPct val="107000"/>
                        </a:lnSpc>
                        <a:spcAft>
                          <a:spcPts val="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“data architecture”</a:t>
                      </a:r>
                      <a:endParaRPr lang="en-AU"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2</a:t>
                      </a:r>
                      <a:endParaRPr lang="en-AU"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3756210"/>
                  </a:ext>
                </a:extLst>
              </a:tr>
            </a:tbl>
          </a:graphicData>
        </a:graphic>
      </p:graphicFrame>
      <p:grpSp>
        <p:nvGrpSpPr>
          <p:cNvPr id="12" name="Group 11">
            <a:extLst>
              <a:ext uri="{FF2B5EF4-FFF2-40B4-BE49-F238E27FC236}">
                <a16:creationId xmlns:a16="http://schemas.microsoft.com/office/drawing/2014/main" id="{47E85F98-CBE8-43B2-AB17-82C6C601518B}"/>
              </a:ext>
            </a:extLst>
          </p:cNvPr>
          <p:cNvGrpSpPr/>
          <p:nvPr/>
        </p:nvGrpSpPr>
        <p:grpSpPr>
          <a:xfrm>
            <a:off x="0" y="3483552"/>
            <a:ext cx="5271829" cy="3284928"/>
            <a:chOff x="0" y="3483552"/>
            <a:chExt cx="5271829" cy="3284928"/>
          </a:xfrm>
        </p:grpSpPr>
        <p:pic>
          <p:nvPicPr>
            <p:cNvPr id="3" name="Picture 2">
              <a:extLst>
                <a:ext uri="{FF2B5EF4-FFF2-40B4-BE49-F238E27FC236}">
                  <a16:creationId xmlns:a16="http://schemas.microsoft.com/office/drawing/2014/main" id="{F06E883F-D8C6-45EA-A1EE-DED3B768DC61}"/>
                </a:ext>
              </a:extLst>
            </p:cNvPr>
            <p:cNvPicPr>
              <a:picLocks noChangeAspect="1"/>
            </p:cNvPicPr>
            <p:nvPr/>
          </p:nvPicPr>
          <p:blipFill>
            <a:blip r:embed="rId3"/>
            <a:stretch>
              <a:fillRect/>
            </a:stretch>
          </p:blipFill>
          <p:spPr>
            <a:xfrm>
              <a:off x="118078" y="3813684"/>
              <a:ext cx="4534551" cy="2954796"/>
            </a:xfrm>
            <a:prstGeom prst="rect">
              <a:avLst/>
            </a:prstGeom>
          </p:spPr>
        </p:pic>
        <p:sp>
          <p:nvSpPr>
            <p:cNvPr id="7" name="Shape 205">
              <a:extLst>
                <a:ext uri="{FF2B5EF4-FFF2-40B4-BE49-F238E27FC236}">
                  <a16:creationId xmlns:a16="http://schemas.microsoft.com/office/drawing/2014/main" id="{76B78A32-1342-440F-BCCD-9F78DFDBA79E}"/>
                </a:ext>
              </a:extLst>
            </p:cNvPr>
            <p:cNvSpPr txBox="1">
              <a:spLocks/>
            </p:cNvSpPr>
            <p:nvPr/>
          </p:nvSpPr>
          <p:spPr>
            <a:xfrm>
              <a:off x="0" y="3483552"/>
              <a:ext cx="5271829" cy="387798"/>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rgbClr val="707377"/>
                </a:buClr>
                <a:buSzPts val="2800"/>
                <a:buFont typeface="Arial"/>
                <a:buChar char="•"/>
                <a:defRPr sz="2800" b="0" i="0" u="none" strike="noStrike" cap="none">
                  <a:solidFill>
                    <a:srgbClr val="707377"/>
                  </a:solidFill>
                  <a:latin typeface="Corbel"/>
                  <a:ea typeface="Corbel"/>
                  <a:cs typeface="Corbel"/>
                  <a:sym typeface="Corbel"/>
                </a:defRPr>
              </a:lvl1pPr>
              <a:lvl2pPr marL="914400" marR="0" lvl="1" indent="-381000" algn="l" rtl="0">
                <a:lnSpc>
                  <a:spcPct val="90000"/>
                </a:lnSpc>
                <a:spcBef>
                  <a:spcPts val="500"/>
                </a:spcBef>
                <a:spcAft>
                  <a:spcPts val="0"/>
                </a:spcAft>
                <a:buClr>
                  <a:srgbClr val="707377"/>
                </a:buClr>
                <a:buSzPts val="2400"/>
                <a:buFont typeface="Arial"/>
                <a:buChar char="•"/>
                <a:defRPr sz="2400" b="0" i="0" u="none" strike="noStrike" cap="none">
                  <a:solidFill>
                    <a:srgbClr val="707377"/>
                  </a:solidFill>
                  <a:latin typeface="Corbel"/>
                  <a:ea typeface="Corbel"/>
                  <a:cs typeface="Corbel"/>
                  <a:sym typeface="Corbel"/>
                </a:defRPr>
              </a:lvl2pPr>
              <a:lvl3pPr marL="1371600" marR="0" lvl="2" indent="-355600" algn="l" rtl="0">
                <a:lnSpc>
                  <a:spcPct val="90000"/>
                </a:lnSpc>
                <a:spcBef>
                  <a:spcPts val="500"/>
                </a:spcBef>
                <a:spcAft>
                  <a:spcPts val="0"/>
                </a:spcAft>
                <a:buClr>
                  <a:srgbClr val="707377"/>
                </a:buClr>
                <a:buSzPts val="2000"/>
                <a:buFont typeface="Arial"/>
                <a:buChar char="•"/>
                <a:defRPr sz="2000" b="0" i="0" u="none" strike="noStrike" cap="none">
                  <a:solidFill>
                    <a:srgbClr val="707377"/>
                  </a:solidFill>
                  <a:latin typeface="Corbel"/>
                  <a:ea typeface="Corbel"/>
                  <a:cs typeface="Corbel"/>
                  <a:sym typeface="Corbel"/>
                </a:defRPr>
              </a:lvl3pPr>
              <a:lvl4pPr marL="1828800" marR="0" lvl="3" indent="-342900" algn="l" rtl="0">
                <a:lnSpc>
                  <a:spcPct val="90000"/>
                </a:lnSpc>
                <a:spcBef>
                  <a:spcPts val="500"/>
                </a:spcBef>
                <a:spcAft>
                  <a:spcPts val="0"/>
                </a:spcAft>
                <a:buClr>
                  <a:srgbClr val="707377"/>
                </a:buClr>
                <a:buSzPts val="1800"/>
                <a:buFont typeface="Arial"/>
                <a:buChar char="•"/>
                <a:defRPr sz="1800" b="0" i="0" u="none" strike="noStrike" cap="none">
                  <a:solidFill>
                    <a:srgbClr val="707377"/>
                  </a:solidFill>
                  <a:latin typeface="Corbel"/>
                  <a:ea typeface="Corbel"/>
                  <a:cs typeface="Corbel"/>
                  <a:sym typeface="Corbel"/>
                </a:defRPr>
              </a:lvl4pPr>
              <a:lvl5pPr marL="2286000" marR="0" lvl="4" indent="-342900" algn="l" rtl="0">
                <a:lnSpc>
                  <a:spcPct val="90000"/>
                </a:lnSpc>
                <a:spcBef>
                  <a:spcPts val="500"/>
                </a:spcBef>
                <a:spcAft>
                  <a:spcPts val="0"/>
                </a:spcAft>
                <a:buClr>
                  <a:srgbClr val="707377"/>
                </a:buClr>
                <a:buSzPts val="1800"/>
                <a:buFont typeface="Arial"/>
                <a:buChar char="•"/>
                <a:defRPr sz="1800" b="0" i="0" u="none" strike="noStrike" cap="none">
                  <a:solidFill>
                    <a:srgbClr val="707377"/>
                  </a:solidFill>
                  <a:latin typeface="Corbel"/>
                  <a:ea typeface="Corbel"/>
                  <a:cs typeface="Corbel"/>
                  <a:sym typeface="Corbe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9pPr>
            </a:lstStyle>
            <a:p>
              <a:pPr marL="177800" indent="0">
                <a:spcBef>
                  <a:spcPts val="0"/>
                </a:spcBef>
                <a:buNone/>
              </a:pPr>
              <a:r>
                <a:rPr lang="en-US" sz="1400" b="1" dirty="0">
                  <a:solidFill>
                    <a:srgbClr val="3F4143"/>
                  </a:solidFill>
                  <a:latin typeface="+mj-lt"/>
                </a:rPr>
                <a:t>Forecast of business analytics services spending worldwide from 2015 to 2019 ($bn)</a:t>
              </a:r>
            </a:p>
          </p:txBody>
        </p:sp>
      </p:grpSp>
      <p:sp>
        <p:nvSpPr>
          <p:cNvPr id="9" name="Shape 205">
            <a:extLst>
              <a:ext uri="{FF2B5EF4-FFF2-40B4-BE49-F238E27FC236}">
                <a16:creationId xmlns:a16="http://schemas.microsoft.com/office/drawing/2014/main" id="{32A2F372-1C1E-4B19-B3E7-9F5C1BF01B37}"/>
              </a:ext>
            </a:extLst>
          </p:cNvPr>
          <p:cNvSpPr txBox="1">
            <a:spLocks/>
          </p:cNvSpPr>
          <p:nvPr/>
        </p:nvSpPr>
        <p:spPr>
          <a:xfrm>
            <a:off x="3685688" y="6768480"/>
            <a:ext cx="1086201" cy="166199"/>
          </a:xfrm>
          <a:prstGeom prst="rect">
            <a:avLst/>
          </a:prstGeom>
          <a:noFill/>
          <a:ln>
            <a:noFill/>
          </a:ln>
        </p:spPr>
        <p:txBody>
          <a:bodyPr spcFirstLastPara="1" wrap="none" lIns="0" tIns="0" rIns="0" bIns="0" anchor="t" anchorCtr="0">
            <a:sp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rgbClr val="707377"/>
              </a:buClr>
              <a:buSzPts val="2800"/>
              <a:buFont typeface="Arial"/>
              <a:buChar char="•"/>
              <a:defRPr sz="2800" b="0" i="0" u="none" strike="noStrike" cap="none">
                <a:solidFill>
                  <a:srgbClr val="707377"/>
                </a:solidFill>
                <a:latin typeface="Corbel"/>
                <a:ea typeface="Corbel"/>
                <a:cs typeface="Corbel"/>
                <a:sym typeface="Corbel"/>
              </a:defRPr>
            </a:lvl1pPr>
            <a:lvl2pPr marL="914400" marR="0" lvl="1" indent="-381000" algn="l" rtl="0">
              <a:lnSpc>
                <a:spcPct val="90000"/>
              </a:lnSpc>
              <a:spcBef>
                <a:spcPts val="500"/>
              </a:spcBef>
              <a:spcAft>
                <a:spcPts val="0"/>
              </a:spcAft>
              <a:buClr>
                <a:srgbClr val="707377"/>
              </a:buClr>
              <a:buSzPts val="2400"/>
              <a:buFont typeface="Arial"/>
              <a:buChar char="•"/>
              <a:defRPr sz="2400" b="0" i="0" u="none" strike="noStrike" cap="none">
                <a:solidFill>
                  <a:srgbClr val="707377"/>
                </a:solidFill>
                <a:latin typeface="Corbel"/>
                <a:ea typeface="Corbel"/>
                <a:cs typeface="Corbel"/>
                <a:sym typeface="Corbel"/>
              </a:defRPr>
            </a:lvl2pPr>
            <a:lvl3pPr marL="1371600" marR="0" lvl="2" indent="-355600" algn="l" rtl="0">
              <a:lnSpc>
                <a:spcPct val="90000"/>
              </a:lnSpc>
              <a:spcBef>
                <a:spcPts val="500"/>
              </a:spcBef>
              <a:spcAft>
                <a:spcPts val="0"/>
              </a:spcAft>
              <a:buClr>
                <a:srgbClr val="707377"/>
              </a:buClr>
              <a:buSzPts val="2000"/>
              <a:buFont typeface="Arial"/>
              <a:buChar char="•"/>
              <a:defRPr sz="2000" b="0" i="0" u="none" strike="noStrike" cap="none">
                <a:solidFill>
                  <a:srgbClr val="707377"/>
                </a:solidFill>
                <a:latin typeface="Corbel"/>
                <a:ea typeface="Corbel"/>
                <a:cs typeface="Corbel"/>
                <a:sym typeface="Corbel"/>
              </a:defRPr>
            </a:lvl3pPr>
            <a:lvl4pPr marL="1828800" marR="0" lvl="3" indent="-342900" algn="l" rtl="0">
              <a:lnSpc>
                <a:spcPct val="90000"/>
              </a:lnSpc>
              <a:spcBef>
                <a:spcPts val="500"/>
              </a:spcBef>
              <a:spcAft>
                <a:spcPts val="0"/>
              </a:spcAft>
              <a:buClr>
                <a:srgbClr val="707377"/>
              </a:buClr>
              <a:buSzPts val="1800"/>
              <a:buFont typeface="Arial"/>
              <a:buChar char="•"/>
              <a:defRPr sz="1800" b="0" i="0" u="none" strike="noStrike" cap="none">
                <a:solidFill>
                  <a:srgbClr val="707377"/>
                </a:solidFill>
                <a:latin typeface="Corbel"/>
                <a:ea typeface="Corbel"/>
                <a:cs typeface="Corbel"/>
                <a:sym typeface="Corbel"/>
              </a:defRPr>
            </a:lvl4pPr>
            <a:lvl5pPr marL="2286000" marR="0" lvl="4" indent="-342900" algn="l" rtl="0">
              <a:lnSpc>
                <a:spcPct val="90000"/>
              </a:lnSpc>
              <a:spcBef>
                <a:spcPts val="500"/>
              </a:spcBef>
              <a:spcAft>
                <a:spcPts val="0"/>
              </a:spcAft>
              <a:buClr>
                <a:srgbClr val="707377"/>
              </a:buClr>
              <a:buSzPts val="1800"/>
              <a:buFont typeface="Arial"/>
              <a:buChar char="•"/>
              <a:defRPr sz="1800" b="0" i="0" u="none" strike="noStrike" cap="none">
                <a:solidFill>
                  <a:srgbClr val="707377"/>
                </a:solidFill>
                <a:latin typeface="Corbel"/>
                <a:ea typeface="Corbel"/>
                <a:cs typeface="Corbel"/>
                <a:sym typeface="Corbe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9pPr>
          </a:lstStyle>
          <a:p>
            <a:pPr marL="177800" indent="0">
              <a:spcBef>
                <a:spcPts val="0"/>
              </a:spcBef>
              <a:buNone/>
            </a:pPr>
            <a:r>
              <a:rPr lang="en-US" sz="1200" i="1" dirty="0">
                <a:solidFill>
                  <a:schemeClr val="accent6">
                    <a:lumMod val="50000"/>
                  </a:schemeClr>
                </a:solidFill>
              </a:rPr>
              <a:t>Statista (2018)</a:t>
            </a:r>
          </a:p>
        </p:txBody>
      </p:sp>
      <p:grpSp>
        <p:nvGrpSpPr>
          <p:cNvPr id="14" name="Group 13">
            <a:extLst>
              <a:ext uri="{FF2B5EF4-FFF2-40B4-BE49-F238E27FC236}">
                <a16:creationId xmlns:a16="http://schemas.microsoft.com/office/drawing/2014/main" id="{E975976E-9A55-4916-B7E3-494A540E9367}"/>
              </a:ext>
            </a:extLst>
          </p:cNvPr>
          <p:cNvGrpSpPr/>
          <p:nvPr/>
        </p:nvGrpSpPr>
        <p:grpSpPr>
          <a:xfrm>
            <a:off x="6575123" y="5209319"/>
            <a:ext cx="5424942" cy="1148901"/>
            <a:chOff x="6575123" y="5209319"/>
            <a:chExt cx="5424942" cy="1148901"/>
          </a:xfrm>
        </p:grpSpPr>
        <p:pic>
          <p:nvPicPr>
            <p:cNvPr id="6" name="Picture 5">
              <a:extLst>
                <a:ext uri="{FF2B5EF4-FFF2-40B4-BE49-F238E27FC236}">
                  <a16:creationId xmlns:a16="http://schemas.microsoft.com/office/drawing/2014/main" id="{FD687C3C-F9F4-4EF1-9C2B-6C95DAB95AD8}"/>
                </a:ext>
              </a:extLst>
            </p:cNvPr>
            <p:cNvPicPr>
              <a:picLocks noChangeAspect="1"/>
            </p:cNvPicPr>
            <p:nvPr/>
          </p:nvPicPr>
          <p:blipFill>
            <a:blip r:embed="rId4">
              <a:duotone>
                <a:prstClr val="black"/>
                <a:schemeClr val="accent6">
                  <a:tint val="45000"/>
                  <a:satMod val="400000"/>
                </a:schemeClr>
              </a:duotone>
            </a:blip>
            <a:stretch>
              <a:fillRect/>
            </a:stretch>
          </p:blipFill>
          <p:spPr>
            <a:xfrm>
              <a:off x="6575123" y="5209319"/>
              <a:ext cx="5424942" cy="1148901"/>
            </a:xfrm>
            <a:prstGeom prst="rect">
              <a:avLst/>
            </a:prstGeom>
            <a:effectLst>
              <a:outerShdw blurRad="50800" dist="38100" dir="2700000" algn="tl" rotWithShape="0">
                <a:prstClr val="black">
                  <a:alpha val="40000"/>
                </a:prstClr>
              </a:outerShdw>
            </a:effectLst>
          </p:spPr>
        </p:pic>
        <p:sp>
          <p:nvSpPr>
            <p:cNvPr id="11" name="Shape 205">
              <a:extLst>
                <a:ext uri="{FF2B5EF4-FFF2-40B4-BE49-F238E27FC236}">
                  <a16:creationId xmlns:a16="http://schemas.microsoft.com/office/drawing/2014/main" id="{3C09454C-E84E-43D6-9496-DF1687B25979}"/>
                </a:ext>
              </a:extLst>
            </p:cNvPr>
            <p:cNvSpPr txBox="1">
              <a:spLocks/>
            </p:cNvSpPr>
            <p:nvPr/>
          </p:nvSpPr>
          <p:spPr>
            <a:xfrm>
              <a:off x="9949640" y="6153963"/>
              <a:ext cx="1990569" cy="166199"/>
            </a:xfrm>
            <a:prstGeom prst="rect">
              <a:avLst/>
            </a:prstGeom>
            <a:noFill/>
            <a:ln>
              <a:noFill/>
            </a:ln>
          </p:spPr>
          <p:txBody>
            <a:bodyPr spcFirstLastPara="1" wrap="none" lIns="0" tIns="0" rIns="0" bIns="0" anchor="t" anchorCtr="0">
              <a:sp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rgbClr val="707377"/>
                </a:buClr>
                <a:buSzPts val="2800"/>
                <a:buFont typeface="Arial"/>
                <a:buChar char="•"/>
                <a:defRPr sz="2800" b="0" i="0" u="none" strike="noStrike" cap="none">
                  <a:solidFill>
                    <a:srgbClr val="707377"/>
                  </a:solidFill>
                  <a:latin typeface="Corbel"/>
                  <a:ea typeface="Corbel"/>
                  <a:cs typeface="Corbel"/>
                  <a:sym typeface="Corbel"/>
                </a:defRPr>
              </a:lvl1pPr>
              <a:lvl2pPr marL="914400" marR="0" lvl="1" indent="-381000" algn="l" rtl="0">
                <a:lnSpc>
                  <a:spcPct val="90000"/>
                </a:lnSpc>
                <a:spcBef>
                  <a:spcPts val="500"/>
                </a:spcBef>
                <a:spcAft>
                  <a:spcPts val="0"/>
                </a:spcAft>
                <a:buClr>
                  <a:srgbClr val="707377"/>
                </a:buClr>
                <a:buSzPts val="2400"/>
                <a:buFont typeface="Arial"/>
                <a:buChar char="•"/>
                <a:defRPr sz="2400" b="0" i="0" u="none" strike="noStrike" cap="none">
                  <a:solidFill>
                    <a:srgbClr val="707377"/>
                  </a:solidFill>
                  <a:latin typeface="Corbel"/>
                  <a:ea typeface="Corbel"/>
                  <a:cs typeface="Corbel"/>
                  <a:sym typeface="Corbel"/>
                </a:defRPr>
              </a:lvl2pPr>
              <a:lvl3pPr marL="1371600" marR="0" lvl="2" indent="-355600" algn="l" rtl="0">
                <a:lnSpc>
                  <a:spcPct val="90000"/>
                </a:lnSpc>
                <a:spcBef>
                  <a:spcPts val="500"/>
                </a:spcBef>
                <a:spcAft>
                  <a:spcPts val="0"/>
                </a:spcAft>
                <a:buClr>
                  <a:srgbClr val="707377"/>
                </a:buClr>
                <a:buSzPts val="2000"/>
                <a:buFont typeface="Arial"/>
                <a:buChar char="•"/>
                <a:defRPr sz="2000" b="0" i="0" u="none" strike="noStrike" cap="none">
                  <a:solidFill>
                    <a:srgbClr val="707377"/>
                  </a:solidFill>
                  <a:latin typeface="Corbel"/>
                  <a:ea typeface="Corbel"/>
                  <a:cs typeface="Corbel"/>
                  <a:sym typeface="Corbel"/>
                </a:defRPr>
              </a:lvl3pPr>
              <a:lvl4pPr marL="1828800" marR="0" lvl="3" indent="-342900" algn="l" rtl="0">
                <a:lnSpc>
                  <a:spcPct val="90000"/>
                </a:lnSpc>
                <a:spcBef>
                  <a:spcPts val="500"/>
                </a:spcBef>
                <a:spcAft>
                  <a:spcPts val="0"/>
                </a:spcAft>
                <a:buClr>
                  <a:srgbClr val="707377"/>
                </a:buClr>
                <a:buSzPts val="1800"/>
                <a:buFont typeface="Arial"/>
                <a:buChar char="•"/>
                <a:defRPr sz="1800" b="0" i="0" u="none" strike="noStrike" cap="none">
                  <a:solidFill>
                    <a:srgbClr val="707377"/>
                  </a:solidFill>
                  <a:latin typeface="Corbel"/>
                  <a:ea typeface="Corbel"/>
                  <a:cs typeface="Corbel"/>
                  <a:sym typeface="Corbel"/>
                </a:defRPr>
              </a:lvl4pPr>
              <a:lvl5pPr marL="2286000" marR="0" lvl="4" indent="-342900" algn="l" rtl="0">
                <a:lnSpc>
                  <a:spcPct val="90000"/>
                </a:lnSpc>
                <a:spcBef>
                  <a:spcPts val="500"/>
                </a:spcBef>
                <a:spcAft>
                  <a:spcPts val="0"/>
                </a:spcAft>
                <a:buClr>
                  <a:srgbClr val="707377"/>
                </a:buClr>
                <a:buSzPts val="1800"/>
                <a:buFont typeface="Arial"/>
                <a:buChar char="•"/>
                <a:defRPr sz="1800" b="0" i="0" u="none" strike="noStrike" cap="none">
                  <a:solidFill>
                    <a:srgbClr val="707377"/>
                  </a:solidFill>
                  <a:latin typeface="Corbel"/>
                  <a:ea typeface="Corbel"/>
                  <a:cs typeface="Corbel"/>
                  <a:sym typeface="Corbe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9pPr>
            </a:lstStyle>
            <a:p>
              <a:pPr marL="177800" indent="0">
                <a:spcBef>
                  <a:spcPts val="0"/>
                </a:spcBef>
                <a:buNone/>
              </a:pPr>
              <a:r>
                <a:rPr lang="en-US" sz="1200" i="1" dirty="0">
                  <a:solidFill>
                    <a:schemeClr val="accent6">
                      <a:lumMod val="50000"/>
                    </a:schemeClr>
                  </a:solidFill>
                </a:rPr>
                <a:t>Tableau, IDG Research(2018)</a:t>
              </a:r>
            </a:p>
          </p:txBody>
        </p:sp>
      </p:grpSp>
      <p:pic>
        <p:nvPicPr>
          <p:cNvPr id="13" name="Picture 12" descr="https://blogs-images.forbes.com/louiscolumbus/files/2018/02/Application-Spending-Increases-Seen-in-BI-Analytics-Mobile-Enterprise-Apps.jpg">
            <a:extLst>
              <a:ext uri="{FF2B5EF4-FFF2-40B4-BE49-F238E27FC236}">
                <a16:creationId xmlns:a16="http://schemas.microsoft.com/office/drawing/2014/main" id="{0CC03252-28FA-4FC6-B286-10BDF2C3B602}"/>
              </a:ext>
            </a:extLst>
          </p:cNvPr>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670311" y="2345718"/>
            <a:ext cx="4636924" cy="2924957"/>
          </a:xfrm>
          <a:prstGeom prst="rect">
            <a:avLst/>
          </a:prstGeom>
          <a:noFill/>
          <a:ln>
            <a:noFill/>
          </a:ln>
        </p:spPr>
      </p:pic>
    </p:spTree>
    <p:extLst>
      <p:ext uri="{BB962C8B-B14F-4D97-AF65-F5344CB8AC3E}">
        <p14:creationId xmlns:p14="http://schemas.microsoft.com/office/powerpoint/2010/main" val="3288658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707377"/>
              </a:buClr>
              <a:buSzPts val="4400"/>
              <a:buFont typeface="Corbel"/>
              <a:buNone/>
            </a:pPr>
            <a:r>
              <a:rPr lang="en-AU" sz="4400" b="1" i="0" u="none" strike="noStrike" cap="none" dirty="0">
                <a:solidFill>
                  <a:srgbClr val="707377"/>
                </a:solidFill>
                <a:latin typeface="Corbel"/>
                <a:ea typeface="Corbel"/>
                <a:cs typeface="Corbel"/>
                <a:sym typeface="Corbel"/>
              </a:rPr>
              <a:t>R is growing</a:t>
            </a:r>
            <a:endParaRPr sz="4400" b="1" i="0" u="none" strike="noStrike" cap="none" dirty="0">
              <a:solidFill>
                <a:srgbClr val="707377"/>
              </a:solidFill>
              <a:latin typeface="Corbel"/>
              <a:ea typeface="Corbel"/>
              <a:cs typeface="Corbel"/>
              <a:sym typeface="Corbel"/>
            </a:endParaRPr>
          </a:p>
        </p:txBody>
      </p:sp>
      <p:sp>
        <p:nvSpPr>
          <p:cNvPr id="205" name="Shape 205"/>
          <p:cNvSpPr txBox="1">
            <a:spLocks noGrp="1"/>
          </p:cNvSpPr>
          <p:nvPr>
            <p:ph type="body" idx="1"/>
          </p:nvPr>
        </p:nvSpPr>
        <p:spPr>
          <a:xfrm>
            <a:off x="838200" y="1825625"/>
            <a:ext cx="4604206" cy="4351338"/>
          </a:xfrm>
          <a:prstGeom prst="rect">
            <a:avLst/>
          </a:prstGeom>
          <a:noFill/>
          <a:ln>
            <a:noFill/>
          </a:ln>
        </p:spPr>
        <p:txBody>
          <a:bodyPr spcFirstLastPara="1" wrap="square" lIns="91425" tIns="45700" rIns="91425" bIns="45700" anchor="t" anchorCtr="0">
            <a:noAutofit/>
          </a:bodyPr>
          <a:lstStyle/>
          <a:p>
            <a:pPr marL="635000" indent="-457200">
              <a:spcBef>
                <a:spcPts val="0"/>
              </a:spcBef>
            </a:pPr>
            <a:r>
              <a:rPr lang="en-AU" sz="2800" b="0" i="0" u="none" strike="noStrike" cap="none" dirty="0">
                <a:solidFill>
                  <a:srgbClr val="707377"/>
                </a:solidFill>
                <a:latin typeface="Corbel"/>
                <a:ea typeface="Corbel"/>
                <a:cs typeface="Corbel"/>
                <a:sym typeface="Corbel"/>
              </a:rPr>
              <a:t>R is one of the fastest growing languages</a:t>
            </a:r>
          </a:p>
          <a:p>
            <a:pPr marL="635000" indent="-457200">
              <a:spcBef>
                <a:spcPts val="1200"/>
              </a:spcBef>
            </a:pPr>
            <a:r>
              <a:rPr lang="en-AU" dirty="0"/>
              <a:t>It is about equal in growth rate with Python</a:t>
            </a:r>
          </a:p>
          <a:p>
            <a:pPr marL="1092200" lvl="1" indent="-457200">
              <a:spcBef>
                <a:spcPts val="1200"/>
              </a:spcBef>
            </a:pPr>
            <a:r>
              <a:rPr lang="en-AU" b="0" i="0" u="none" strike="noStrike" cap="none" dirty="0">
                <a:solidFill>
                  <a:srgbClr val="707377"/>
                </a:solidFill>
                <a:latin typeface="Corbel"/>
                <a:ea typeface="Corbel"/>
                <a:cs typeface="Corbel"/>
                <a:sym typeface="Corbel"/>
              </a:rPr>
              <a:t>Although in absolute terms it trails Python</a:t>
            </a:r>
          </a:p>
          <a:p>
            <a:pPr marL="635000" indent="-457200">
              <a:spcBef>
                <a:spcPts val="1200"/>
              </a:spcBef>
            </a:pPr>
            <a:r>
              <a:rPr lang="en-AU" b="0" i="0" u="none" strike="noStrike" cap="none" dirty="0">
                <a:solidFill>
                  <a:srgbClr val="707377"/>
                </a:solidFill>
                <a:latin typeface="Corbel"/>
                <a:ea typeface="Corbel"/>
                <a:cs typeface="Corbel"/>
                <a:sym typeface="Corbel"/>
              </a:rPr>
              <a:t>With Python, it is among the fastest growing languages supporting data analysis</a:t>
            </a:r>
            <a:endParaRPr b="0" i="0" u="none" strike="noStrike" cap="none" dirty="0">
              <a:solidFill>
                <a:srgbClr val="707377"/>
              </a:solidFill>
              <a:latin typeface="Corbel"/>
              <a:ea typeface="Corbel"/>
              <a:cs typeface="Corbel"/>
              <a:sym typeface="Corbel"/>
            </a:endParaRPr>
          </a:p>
        </p:txBody>
      </p:sp>
      <p:pic>
        <p:nvPicPr>
          <p:cNvPr id="4" name="Picture 3" descr="https://zgab33vy595fw5zq-zippykid.netdna-ssl.com/wp-content/uploads/2017/10/tag_growth_scatter-1-771x675.png">
            <a:extLst>
              <a:ext uri="{FF2B5EF4-FFF2-40B4-BE49-F238E27FC236}">
                <a16:creationId xmlns:a16="http://schemas.microsoft.com/office/drawing/2014/main" id="{3BFF27FD-7720-4E45-BE9E-4BDD4A543AEF}"/>
              </a:ext>
            </a:extLst>
          </p:cNvPr>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627456" y="1235674"/>
            <a:ext cx="6004371" cy="4867147"/>
          </a:xfrm>
          <a:prstGeom prst="rect">
            <a:avLst/>
          </a:prstGeom>
          <a:noFill/>
          <a:ln>
            <a:noFill/>
          </a:ln>
        </p:spPr>
      </p:pic>
      <p:sp>
        <p:nvSpPr>
          <p:cNvPr id="2" name="Oval 1">
            <a:extLst>
              <a:ext uri="{FF2B5EF4-FFF2-40B4-BE49-F238E27FC236}">
                <a16:creationId xmlns:a16="http://schemas.microsoft.com/office/drawing/2014/main" id="{AEC700EB-B49D-4BC8-B75A-89D5630C2907}"/>
              </a:ext>
            </a:extLst>
          </p:cNvPr>
          <p:cNvSpPr/>
          <p:nvPr/>
        </p:nvSpPr>
        <p:spPr>
          <a:xfrm>
            <a:off x="9704173" y="2356023"/>
            <a:ext cx="510746" cy="477792"/>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Shape 205">
            <a:extLst>
              <a:ext uri="{FF2B5EF4-FFF2-40B4-BE49-F238E27FC236}">
                <a16:creationId xmlns:a16="http://schemas.microsoft.com/office/drawing/2014/main" id="{0AE8E10A-8E75-4CC7-A1AD-0086740816CA}"/>
              </a:ext>
            </a:extLst>
          </p:cNvPr>
          <p:cNvSpPr txBox="1">
            <a:spLocks/>
          </p:cNvSpPr>
          <p:nvPr/>
        </p:nvSpPr>
        <p:spPr>
          <a:xfrm>
            <a:off x="9960793" y="6030215"/>
            <a:ext cx="1485984" cy="166199"/>
          </a:xfrm>
          <a:prstGeom prst="rect">
            <a:avLst/>
          </a:prstGeom>
          <a:noFill/>
          <a:ln>
            <a:noFill/>
          </a:ln>
        </p:spPr>
        <p:txBody>
          <a:bodyPr spcFirstLastPara="1" wrap="none" lIns="0" tIns="0" rIns="0" bIns="0" anchor="t" anchorCtr="0">
            <a:sp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rgbClr val="707377"/>
              </a:buClr>
              <a:buSzPts val="2800"/>
              <a:buFont typeface="Arial"/>
              <a:buChar char="•"/>
              <a:defRPr sz="2800" b="0" i="0" u="none" strike="noStrike" cap="none">
                <a:solidFill>
                  <a:srgbClr val="707377"/>
                </a:solidFill>
                <a:latin typeface="Corbel"/>
                <a:ea typeface="Corbel"/>
                <a:cs typeface="Corbel"/>
                <a:sym typeface="Corbel"/>
              </a:defRPr>
            </a:lvl1pPr>
            <a:lvl2pPr marL="914400" marR="0" lvl="1" indent="-381000" algn="l" rtl="0">
              <a:lnSpc>
                <a:spcPct val="90000"/>
              </a:lnSpc>
              <a:spcBef>
                <a:spcPts val="500"/>
              </a:spcBef>
              <a:spcAft>
                <a:spcPts val="0"/>
              </a:spcAft>
              <a:buClr>
                <a:srgbClr val="707377"/>
              </a:buClr>
              <a:buSzPts val="2400"/>
              <a:buFont typeface="Arial"/>
              <a:buChar char="•"/>
              <a:defRPr sz="2400" b="0" i="0" u="none" strike="noStrike" cap="none">
                <a:solidFill>
                  <a:srgbClr val="707377"/>
                </a:solidFill>
                <a:latin typeface="Corbel"/>
                <a:ea typeface="Corbel"/>
                <a:cs typeface="Corbel"/>
                <a:sym typeface="Corbel"/>
              </a:defRPr>
            </a:lvl2pPr>
            <a:lvl3pPr marL="1371600" marR="0" lvl="2" indent="-355600" algn="l" rtl="0">
              <a:lnSpc>
                <a:spcPct val="90000"/>
              </a:lnSpc>
              <a:spcBef>
                <a:spcPts val="500"/>
              </a:spcBef>
              <a:spcAft>
                <a:spcPts val="0"/>
              </a:spcAft>
              <a:buClr>
                <a:srgbClr val="707377"/>
              </a:buClr>
              <a:buSzPts val="2000"/>
              <a:buFont typeface="Arial"/>
              <a:buChar char="•"/>
              <a:defRPr sz="2000" b="0" i="0" u="none" strike="noStrike" cap="none">
                <a:solidFill>
                  <a:srgbClr val="707377"/>
                </a:solidFill>
                <a:latin typeface="Corbel"/>
                <a:ea typeface="Corbel"/>
                <a:cs typeface="Corbel"/>
                <a:sym typeface="Corbel"/>
              </a:defRPr>
            </a:lvl3pPr>
            <a:lvl4pPr marL="1828800" marR="0" lvl="3" indent="-342900" algn="l" rtl="0">
              <a:lnSpc>
                <a:spcPct val="90000"/>
              </a:lnSpc>
              <a:spcBef>
                <a:spcPts val="500"/>
              </a:spcBef>
              <a:spcAft>
                <a:spcPts val="0"/>
              </a:spcAft>
              <a:buClr>
                <a:srgbClr val="707377"/>
              </a:buClr>
              <a:buSzPts val="1800"/>
              <a:buFont typeface="Arial"/>
              <a:buChar char="•"/>
              <a:defRPr sz="1800" b="0" i="0" u="none" strike="noStrike" cap="none">
                <a:solidFill>
                  <a:srgbClr val="707377"/>
                </a:solidFill>
                <a:latin typeface="Corbel"/>
                <a:ea typeface="Corbel"/>
                <a:cs typeface="Corbel"/>
                <a:sym typeface="Corbel"/>
              </a:defRPr>
            </a:lvl4pPr>
            <a:lvl5pPr marL="2286000" marR="0" lvl="4" indent="-342900" algn="l" rtl="0">
              <a:lnSpc>
                <a:spcPct val="90000"/>
              </a:lnSpc>
              <a:spcBef>
                <a:spcPts val="500"/>
              </a:spcBef>
              <a:spcAft>
                <a:spcPts val="0"/>
              </a:spcAft>
              <a:buClr>
                <a:srgbClr val="707377"/>
              </a:buClr>
              <a:buSzPts val="1800"/>
              <a:buFont typeface="Arial"/>
              <a:buChar char="•"/>
              <a:defRPr sz="1800" b="0" i="0" u="none" strike="noStrike" cap="none">
                <a:solidFill>
                  <a:srgbClr val="707377"/>
                </a:solidFill>
                <a:latin typeface="Corbel"/>
                <a:ea typeface="Corbel"/>
                <a:cs typeface="Corbel"/>
                <a:sym typeface="Corbe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9pPr>
          </a:lstStyle>
          <a:p>
            <a:pPr marL="177800" indent="0">
              <a:spcBef>
                <a:spcPts val="0"/>
              </a:spcBef>
              <a:buNone/>
            </a:pPr>
            <a:r>
              <a:rPr lang="en-US" sz="1200" i="1" dirty="0" err="1">
                <a:solidFill>
                  <a:schemeClr val="accent6">
                    <a:lumMod val="50000"/>
                  </a:schemeClr>
                </a:solidFill>
              </a:rPr>
              <a:t>Stackoverflow</a:t>
            </a:r>
            <a:r>
              <a:rPr lang="en-US" sz="1200" i="1" dirty="0">
                <a:solidFill>
                  <a:schemeClr val="accent6">
                    <a:lumMod val="50000"/>
                  </a:schemeClr>
                </a:solidFill>
              </a:rPr>
              <a:t> (2017)</a:t>
            </a:r>
          </a:p>
        </p:txBody>
      </p:sp>
    </p:spTree>
    <p:extLst>
      <p:ext uri="{BB962C8B-B14F-4D97-AF65-F5344CB8AC3E}">
        <p14:creationId xmlns:p14="http://schemas.microsoft.com/office/powerpoint/2010/main" val="3688169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707377"/>
              </a:buClr>
              <a:buSzPts val="4400"/>
              <a:buFont typeface="Corbel"/>
              <a:buNone/>
            </a:pPr>
            <a:r>
              <a:rPr lang="en-AU" sz="4400" b="1" i="0" u="none" strike="noStrike" cap="none" dirty="0">
                <a:solidFill>
                  <a:srgbClr val="707377"/>
                </a:solidFill>
                <a:latin typeface="Corbel"/>
                <a:ea typeface="Corbel"/>
                <a:cs typeface="Corbel"/>
                <a:sym typeface="Corbel"/>
              </a:rPr>
              <a:t>R is growing</a:t>
            </a:r>
            <a:endParaRPr sz="4400" b="1" i="0" u="none" strike="noStrike" cap="none" dirty="0">
              <a:solidFill>
                <a:srgbClr val="707377"/>
              </a:solidFill>
              <a:latin typeface="Corbel"/>
              <a:ea typeface="Corbel"/>
              <a:cs typeface="Corbel"/>
              <a:sym typeface="Corbel"/>
            </a:endParaRPr>
          </a:p>
        </p:txBody>
      </p:sp>
      <p:sp>
        <p:nvSpPr>
          <p:cNvPr id="205" name="Shape 205"/>
          <p:cNvSpPr txBox="1">
            <a:spLocks noGrp="1"/>
          </p:cNvSpPr>
          <p:nvPr>
            <p:ph type="body" idx="1"/>
          </p:nvPr>
        </p:nvSpPr>
        <p:spPr>
          <a:xfrm>
            <a:off x="838199" y="1825625"/>
            <a:ext cx="5389137" cy="4351338"/>
          </a:xfrm>
          <a:prstGeom prst="rect">
            <a:avLst/>
          </a:prstGeom>
          <a:noFill/>
          <a:ln>
            <a:noFill/>
          </a:ln>
        </p:spPr>
        <p:txBody>
          <a:bodyPr spcFirstLastPara="1" wrap="square" lIns="91425" tIns="45700" rIns="91425" bIns="45700" anchor="t" anchorCtr="0">
            <a:noAutofit/>
          </a:bodyPr>
          <a:lstStyle/>
          <a:p>
            <a:pPr marL="635000" indent="-457200">
              <a:spcBef>
                <a:spcPts val="0"/>
              </a:spcBef>
            </a:pPr>
            <a:r>
              <a:rPr lang="en-AU" dirty="0"/>
              <a:t>R has sustained strong growth over the last five years unlike all other significant, similar-sized languages</a:t>
            </a:r>
            <a:br>
              <a:rPr lang="en-AU" dirty="0"/>
            </a:br>
            <a:endParaRPr lang="en-AU" dirty="0"/>
          </a:p>
        </p:txBody>
      </p:sp>
      <p:sp>
        <p:nvSpPr>
          <p:cNvPr id="6" name="Shape 205">
            <a:extLst>
              <a:ext uri="{FF2B5EF4-FFF2-40B4-BE49-F238E27FC236}">
                <a16:creationId xmlns:a16="http://schemas.microsoft.com/office/drawing/2014/main" id="{0AE8E10A-8E75-4CC7-A1AD-0086740816CA}"/>
              </a:ext>
            </a:extLst>
          </p:cNvPr>
          <p:cNvSpPr txBox="1">
            <a:spLocks/>
          </p:cNvSpPr>
          <p:nvPr/>
        </p:nvSpPr>
        <p:spPr>
          <a:xfrm>
            <a:off x="9960793" y="6030215"/>
            <a:ext cx="1485984" cy="166199"/>
          </a:xfrm>
          <a:prstGeom prst="rect">
            <a:avLst/>
          </a:prstGeom>
          <a:noFill/>
          <a:ln>
            <a:noFill/>
          </a:ln>
        </p:spPr>
        <p:txBody>
          <a:bodyPr spcFirstLastPara="1" wrap="none" lIns="0" tIns="0" rIns="0" bIns="0" anchor="t" anchorCtr="0">
            <a:sp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rgbClr val="707377"/>
              </a:buClr>
              <a:buSzPts val="2800"/>
              <a:buFont typeface="Arial"/>
              <a:buChar char="•"/>
              <a:defRPr sz="2800" b="0" i="0" u="none" strike="noStrike" cap="none">
                <a:solidFill>
                  <a:srgbClr val="707377"/>
                </a:solidFill>
                <a:latin typeface="Corbel"/>
                <a:ea typeface="Corbel"/>
                <a:cs typeface="Corbel"/>
                <a:sym typeface="Corbel"/>
              </a:defRPr>
            </a:lvl1pPr>
            <a:lvl2pPr marL="914400" marR="0" lvl="1" indent="-381000" algn="l" rtl="0">
              <a:lnSpc>
                <a:spcPct val="90000"/>
              </a:lnSpc>
              <a:spcBef>
                <a:spcPts val="500"/>
              </a:spcBef>
              <a:spcAft>
                <a:spcPts val="0"/>
              </a:spcAft>
              <a:buClr>
                <a:srgbClr val="707377"/>
              </a:buClr>
              <a:buSzPts val="2400"/>
              <a:buFont typeface="Arial"/>
              <a:buChar char="•"/>
              <a:defRPr sz="2400" b="0" i="0" u="none" strike="noStrike" cap="none">
                <a:solidFill>
                  <a:srgbClr val="707377"/>
                </a:solidFill>
                <a:latin typeface="Corbel"/>
                <a:ea typeface="Corbel"/>
                <a:cs typeface="Corbel"/>
                <a:sym typeface="Corbel"/>
              </a:defRPr>
            </a:lvl2pPr>
            <a:lvl3pPr marL="1371600" marR="0" lvl="2" indent="-355600" algn="l" rtl="0">
              <a:lnSpc>
                <a:spcPct val="90000"/>
              </a:lnSpc>
              <a:spcBef>
                <a:spcPts val="500"/>
              </a:spcBef>
              <a:spcAft>
                <a:spcPts val="0"/>
              </a:spcAft>
              <a:buClr>
                <a:srgbClr val="707377"/>
              </a:buClr>
              <a:buSzPts val="2000"/>
              <a:buFont typeface="Arial"/>
              <a:buChar char="•"/>
              <a:defRPr sz="2000" b="0" i="0" u="none" strike="noStrike" cap="none">
                <a:solidFill>
                  <a:srgbClr val="707377"/>
                </a:solidFill>
                <a:latin typeface="Corbel"/>
                <a:ea typeface="Corbel"/>
                <a:cs typeface="Corbel"/>
                <a:sym typeface="Corbel"/>
              </a:defRPr>
            </a:lvl3pPr>
            <a:lvl4pPr marL="1828800" marR="0" lvl="3" indent="-342900" algn="l" rtl="0">
              <a:lnSpc>
                <a:spcPct val="90000"/>
              </a:lnSpc>
              <a:spcBef>
                <a:spcPts val="500"/>
              </a:spcBef>
              <a:spcAft>
                <a:spcPts val="0"/>
              </a:spcAft>
              <a:buClr>
                <a:srgbClr val="707377"/>
              </a:buClr>
              <a:buSzPts val="1800"/>
              <a:buFont typeface="Arial"/>
              <a:buChar char="•"/>
              <a:defRPr sz="1800" b="0" i="0" u="none" strike="noStrike" cap="none">
                <a:solidFill>
                  <a:srgbClr val="707377"/>
                </a:solidFill>
                <a:latin typeface="Corbel"/>
                <a:ea typeface="Corbel"/>
                <a:cs typeface="Corbel"/>
                <a:sym typeface="Corbel"/>
              </a:defRPr>
            </a:lvl4pPr>
            <a:lvl5pPr marL="2286000" marR="0" lvl="4" indent="-342900" algn="l" rtl="0">
              <a:lnSpc>
                <a:spcPct val="90000"/>
              </a:lnSpc>
              <a:spcBef>
                <a:spcPts val="500"/>
              </a:spcBef>
              <a:spcAft>
                <a:spcPts val="0"/>
              </a:spcAft>
              <a:buClr>
                <a:srgbClr val="707377"/>
              </a:buClr>
              <a:buSzPts val="1800"/>
              <a:buFont typeface="Arial"/>
              <a:buChar char="•"/>
              <a:defRPr sz="1800" b="0" i="0" u="none" strike="noStrike" cap="none">
                <a:solidFill>
                  <a:srgbClr val="707377"/>
                </a:solidFill>
                <a:latin typeface="Corbel"/>
                <a:ea typeface="Corbel"/>
                <a:cs typeface="Corbel"/>
                <a:sym typeface="Corbe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9pPr>
          </a:lstStyle>
          <a:p>
            <a:pPr marL="177800" indent="0">
              <a:spcBef>
                <a:spcPts val="0"/>
              </a:spcBef>
              <a:buNone/>
            </a:pPr>
            <a:r>
              <a:rPr lang="en-US" sz="1200" i="1" dirty="0" err="1">
                <a:solidFill>
                  <a:schemeClr val="accent6">
                    <a:lumMod val="50000"/>
                  </a:schemeClr>
                </a:solidFill>
              </a:rPr>
              <a:t>Stackoverflow</a:t>
            </a:r>
            <a:r>
              <a:rPr lang="en-US" sz="1200" i="1" dirty="0">
                <a:solidFill>
                  <a:schemeClr val="accent6">
                    <a:lumMod val="50000"/>
                  </a:schemeClr>
                </a:solidFill>
              </a:rPr>
              <a:t> (2017)</a:t>
            </a:r>
          </a:p>
        </p:txBody>
      </p:sp>
      <p:pic>
        <p:nvPicPr>
          <p:cNvPr id="7" name="Picture 6" descr="https://zgab33vy595fw5zq-zippykid.netdna-ssl.com/wp-content/uploads/2017/10/plot_tags_time-1-675x675.png">
            <a:extLst>
              <a:ext uri="{FF2B5EF4-FFF2-40B4-BE49-F238E27FC236}">
                <a16:creationId xmlns:a16="http://schemas.microsoft.com/office/drawing/2014/main" id="{F2F65B8D-1CB9-469C-B30D-C841C45DCDE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473593" y="1690688"/>
            <a:ext cx="4880207" cy="4191524"/>
          </a:xfrm>
          <a:prstGeom prst="rect">
            <a:avLst/>
          </a:prstGeom>
          <a:noFill/>
          <a:ln>
            <a:noFill/>
          </a:ln>
        </p:spPr>
      </p:pic>
      <p:sp>
        <p:nvSpPr>
          <p:cNvPr id="2" name="Oval 1">
            <a:extLst>
              <a:ext uri="{FF2B5EF4-FFF2-40B4-BE49-F238E27FC236}">
                <a16:creationId xmlns:a16="http://schemas.microsoft.com/office/drawing/2014/main" id="{AEC700EB-B49D-4BC8-B75A-89D5630C2907}"/>
              </a:ext>
            </a:extLst>
          </p:cNvPr>
          <p:cNvSpPr/>
          <p:nvPr/>
        </p:nvSpPr>
        <p:spPr>
          <a:xfrm rot="19902646">
            <a:off x="6985689" y="3688567"/>
            <a:ext cx="4226010" cy="625454"/>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720694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707377"/>
              </a:buClr>
              <a:buSzPts val="4400"/>
              <a:buFont typeface="Corbel"/>
              <a:buNone/>
            </a:pPr>
            <a:r>
              <a:rPr lang="en-AU" sz="4400" b="1" i="0" u="none" strike="noStrike" cap="none" dirty="0">
                <a:solidFill>
                  <a:srgbClr val="707377"/>
                </a:solidFill>
                <a:latin typeface="Corbel"/>
                <a:ea typeface="Corbel"/>
                <a:cs typeface="Corbel"/>
                <a:sym typeface="Corbel"/>
              </a:rPr>
              <a:t>R is growing</a:t>
            </a:r>
            <a:endParaRPr sz="4400" b="1" i="0" u="none" strike="noStrike" cap="none" dirty="0">
              <a:solidFill>
                <a:srgbClr val="707377"/>
              </a:solidFill>
              <a:latin typeface="Corbel"/>
              <a:ea typeface="Corbel"/>
              <a:cs typeface="Corbel"/>
              <a:sym typeface="Corbel"/>
            </a:endParaRPr>
          </a:p>
        </p:txBody>
      </p:sp>
      <p:sp>
        <p:nvSpPr>
          <p:cNvPr id="205" name="Shape 205"/>
          <p:cNvSpPr txBox="1">
            <a:spLocks noGrp="1"/>
          </p:cNvSpPr>
          <p:nvPr>
            <p:ph type="body" idx="1"/>
          </p:nvPr>
        </p:nvSpPr>
        <p:spPr>
          <a:xfrm>
            <a:off x="838199" y="1825625"/>
            <a:ext cx="5389137" cy="4351338"/>
          </a:xfrm>
          <a:prstGeom prst="rect">
            <a:avLst/>
          </a:prstGeom>
          <a:noFill/>
          <a:ln>
            <a:noFill/>
          </a:ln>
        </p:spPr>
        <p:txBody>
          <a:bodyPr spcFirstLastPara="1" wrap="square" lIns="91425" tIns="45700" rIns="91425" bIns="45700" anchor="t" anchorCtr="0">
            <a:noAutofit/>
          </a:bodyPr>
          <a:lstStyle/>
          <a:p>
            <a:pPr marL="635000" indent="-457200">
              <a:spcBef>
                <a:spcPts val="0"/>
              </a:spcBef>
            </a:pPr>
            <a:r>
              <a:rPr lang="en-AU" dirty="0"/>
              <a:t>R is the 11</a:t>
            </a:r>
            <a:r>
              <a:rPr lang="en-AU" baseline="30000" dirty="0"/>
              <a:t>th</a:t>
            </a:r>
            <a:r>
              <a:rPr lang="en-AU" dirty="0"/>
              <a:t> most popular programming language</a:t>
            </a:r>
          </a:p>
          <a:p>
            <a:pPr marL="635000" indent="-457200">
              <a:spcBef>
                <a:spcPts val="1200"/>
              </a:spcBef>
            </a:pPr>
            <a:r>
              <a:rPr lang="en-AU" dirty="0"/>
              <a:t>Behind Python (#4), (and behind SQL?) but ahead of other analytically-focused language (Julia, Fortran?, SAS, Scala, SPSS)</a:t>
            </a:r>
            <a:endParaRPr b="0" i="0" u="none" strike="noStrike" cap="none" dirty="0">
              <a:solidFill>
                <a:srgbClr val="707377"/>
              </a:solidFill>
              <a:latin typeface="Corbel"/>
              <a:ea typeface="Corbel"/>
              <a:cs typeface="Corbel"/>
              <a:sym typeface="Corbel"/>
            </a:endParaRPr>
          </a:p>
        </p:txBody>
      </p:sp>
      <p:pic>
        <p:nvPicPr>
          <p:cNvPr id="8" name="Picture 7">
            <a:extLst>
              <a:ext uri="{FF2B5EF4-FFF2-40B4-BE49-F238E27FC236}">
                <a16:creationId xmlns:a16="http://schemas.microsoft.com/office/drawing/2014/main" id="{E7E5905E-F7B8-45D3-9995-427FFC88DE3A}"/>
              </a:ext>
            </a:extLst>
          </p:cNvPr>
          <p:cNvPicPr/>
          <p:nvPr/>
        </p:nvPicPr>
        <p:blipFill>
          <a:blip r:embed="rId3"/>
          <a:stretch>
            <a:fillRect/>
          </a:stretch>
        </p:blipFill>
        <p:spPr>
          <a:xfrm>
            <a:off x="6227336" y="1027906"/>
            <a:ext cx="5731510" cy="4885055"/>
          </a:xfrm>
          <a:prstGeom prst="rect">
            <a:avLst/>
          </a:prstGeom>
        </p:spPr>
      </p:pic>
      <p:sp>
        <p:nvSpPr>
          <p:cNvPr id="12" name="Rectangle 11">
            <a:extLst>
              <a:ext uri="{FF2B5EF4-FFF2-40B4-BE49-F238E27FC236}">
                <a16:creationId xmlns:a16="http://schemas.microsoft.com/office/drawing/2014/main" id="{347CE808-B7D8-4C68-AE81-3F950A35D053}"/>
              </a:ext>
            </a:extLst>
          </p:cNvPr>
          <p:cNvSpPr/>
          <p:nvPr/>
        </p:nvSpPr>
        <p:spPr>
          <a:xfrm>
            <a:off x="11434119" y="986472"/>
            <a:ext cx="701337" cy="4885055"/>
          </a:xfrm>
          <a:prstGeom prst="rect">
            <a:avLst/>
          </a:prstGeom>
          <a:solidFill>
            <a:schemeClr val="lt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Rectangle 2">
            <a:extLst>
              <a:ext uri="{FF2B5EF4-FFF2-40B4-BE49-F238E27FC236}">
                <a16:creationId xmlns:a16="http://schemas.microsoft.com/office/drawing/2014/main" id="{84839BDC-E50C-4F3F-9C18-A92790763E6E}"/>
              </a:ext>
            </a:extLst>
          </p:cNvPr>
          <p:cNvSpPr/>
          <p:nvPr/>
        </p:nvSpPr>
        <p:spPr>
          <a:xfrm>
            <a:off x="6227336" y="3558746"/>
            <a:ext cx="5731510" cy="2224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Rectangle 9">
            <a:extLst>
              <a:ext uri="{FF2B5EF4-FFF2-40B4-BE49-F238E27FC236}">
                <a16:creationId xmlns:a16="http://schemas.microsoft.com/office/drawing/2014/main" id="{6BD865C4-C1A0-49D9-BFBE-F9D258A0C8D5}"/>
              </a:ext>
            </a:extLst>
          </p:cNvPr>
          <p:cNvSpPr/>
          <p:nvPr/>
        </p:nvSpPr>
        <p:spPr>
          <a:xfrm>
            <a:off x="6231452" y="1948239"/>
            <a:ext cx="5731510" cy="222422"/>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Shape 205">
            <a:extLst>
              <a:ext uri="{FF2B5EF4-FFF2-40B4-BE49-F238E27FC236}">
                <a16:creationId xmlns:a16="http://schemas.microsoft.com/office/drawing/2014/main" id="{793C6DCD-B8F2-4A5D-9183-7A39F9EBE0F3}"/>
              </a:ext>
            </a:extLst>
          </p:cNvPr>
          <p:cNvSpPr txBox="1">
            <a:spLocks/>
          </p:cNvSpPr>
          <p:nvPr/>
        </p:nvSpPr>
        <p:spPr>
          <a:xfrm>
            <a:off x="10856067" y="6004313"/>
            <a:ext cx="995465" cy="166199"/>
          </a:xfrm>
          <a:prstGeom prst="rect">
            <a:avLst/>
          </a:prstGeom>
          <a:noFill/>
          <a:ln>
            <a:noFill/>
          </a:ln>
        </p:spPr>
        <p:txBody>
          <a:bodyPr spcFirstLastPara="1" wrap="none" lIns="0" tIns="0" rIns="0" bIns="0" anchor="t" anchorCtr="0">
            <a:sp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rgbClr val="707377"/>
              </a:buClr>
              <a:buSzPts val="2800"/>
              <a:buFont typeface="Arial"/>
              <a:buChar char="•"/>
              <a:defRPr sz="2800" b="0" i="0" u="none" strike="noStrike" cap="none">
                <a:solidFill>
                  <a:srgbClr val="707377"/>
                </a:solidFill>
                <a:latin typeface="Corbel"/>
                <a:ea typeface="Corbel"/>
                <a:cs typeface="Corbel"/>
                <a:sym typeface="Corbel"/>
              </a:defRPr>
            </a:lvl1pPr>
            <a:lvl2pPr marL="914400" marR="0" lvl="1" indent="-381000" algn="l" rtl="0">
              <a:lnSpc>
                <a:spcPct val="90000"/>
              </a:lnSpc>
              <a:spcBef>
                <a:spcPts val="500"/>
              </a:spcBef>
              <a:spcAft>
                <a:spcPts val="0"/>
              </a:spcAft>
              <a:buClr>
                <a:srgbClr val="707377"/>
              </a:buClr>
              <a:buSzPts val="2400"/>
              <a:buFont typeface="Arial"/>
              <a:buChar char="•"/>
              <a:defRPr sz="2400" b="0" i="0" u="none" strike="noStrike" cap="none">
                <a:solidFill>
                  <a:srgbClr val="707377"/>
                </a:solidFill>
                <a:latin typeface="Corbel"/>
                <a:ea typeface="Corbel"/>
                <a:cs typeface="Corbel"/>
                <a:sym typeface="Corbel"/>
              </a:defRPr>
            </a:lvl2pPr>
            <a:lvl3pPr marL="1371600" marR="0" lvl="2" indent="-355600" algn="l" rtl="0">
              <a:lnSpc>
                <a:spcPct val="90000"/>
              </a:lnSpc>
              <a:spcBef>
                <a:spcPts val="500"/>
              </a:spcBef>
              <a:spcAft>
                <a:spcPts val="0"/>
              </a:spcAft>
              <a:buClr>
                <a:srgbClr val="707377"/>
              </a:buClr>
              <a:buSzPts val="2000"/>
              <a:buFont typeface="Arial"/>
              <a:buChar char="•"/>
              <a:defRPr sz="2000" b="0" i="0" u="none" strike="noStrike" cap="none">
                <a:solidFill>
                  <a:srgbClr val="707377"/>
                </a:solidFill>
                <a:latin typeface="Corbel"/>
                <a:ea typeface="Corbel"/>
                <a:cs typeface="Corbel"/>
                <a:sym typeface="Corbel"/>
              </a:defRPr>
            </a:lvl3pPr>
            <a:lvl4pPr marL="1828800" marR="0" lvl="3" indent="-342900" algn="l" rtl="0">
              <a:lnSpc>
                <a:spcPct val="90000"/>
              </a:lnSpc>
              <a:spcBef>
                <a:spcPts val="500"/>
              </a:spcBef>
              <a:spcAft>
                <a:spcPts val="0"/>
              </a:spcAft>
              <a:buClr>
                <a:srgbClr val="707377"/>
              </a:buClr>
              <a:buSzPts val="1800"/>
              <a:buFont typeface="Arial"/>
              <a:buChar char="•"/>
              <a:defRPr sz="1800" b="0" i="0" u="none" strike="noStrike" cap="none">
                <a:solidFill>
                  <a:srgbClr val="707377"/>
                </a:solidFill>
                <a:latin typeface="Corbel"/>
                <a:ea typeface="Corbel"/>
                <a:cs typeface="Corbel"/>
                <a:sym typeface="Corbel"/>
              </a:defRPr>
            </a:lvl4pPr>
            <a:lvl5pPr marL="2286000" marR="0" lvl="4" indent="-342900" algn="l" rtl="0">
              <a:lnSpc>
                <a:spcPct val="90000"/>
              </a:lnSpc>
              <a:spcBef>
                <a:spcPts val="500"/>
              </a:spcBef>
              <a:spcAft>
                <a:spcPts val="0"/>
              </a:spcAft>
              <a:buClr>
                <a:srgbClr val="707377"/>
              </a:buClr>
              <a:buSzPts val="1800"/>
              <a:buFont typeface="Arial"/>
              <a:buChar char="•"/>
              <a:defRPr sz="1800" b="0" i="0" u="none" strike="noStrike" cap="none">
                <a:solidFill>
                  <a:srgbClr val="707377"/>
                </a:solidFill>
                <a:latin typeface="Corbel"/>
                <a:ea typeface="Corbel"/>
                <a:cs typeface="Corbel"/>
                <a:sym typeface="Corbe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9pPr>
          </a:lstStyle>
          <a:p>
            <a:pPr marL="177800" indent="0">
              <a:spcBef>
                <a:spcPts val="0"/>
              </a:spcBef>
              <a:buNone/>
            </a:pPr>
            <a:r>
              <a:rPr lang="en-US" sz="1200" i="1" dirty="0">
                <a:solidFill>
                  <a:schemeClr val="accent6">
                    <a:lumMod val="50000"/>
                  </a:schemeClr>
                </a:solidFill>
              </a:rPr>
              <a:t>TIOBE (2018)</a:t>
            </a:r>
          </a:p>
        </p:txBody>
      </p:sp>
    </p:spTree>
    <p:extLst>
      <p:ext uri="{BB962C8B-B14F-4D97-AF65-F5344CB8AC3E}">
        <p14:creationId xmlns:p14="http://schemas.microsoft.com/office/powerpoint/2010/main" val="2493862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707377"/>
              </a:buClr>
              <a:buSzPts val="4400"/>
              <a:buFont typeface="Corbel"/>
              <a:buNone/>
            </a:pPr>
            <a:r>
              <a:rPr lang="en-AU" sz="4400" b="1" i="0" u="none" strike="noStrike" cap="none" dirty="0">
                <a:solidFill>
                  <a:srgbClr val="707377"/>
                </a:solidFill>
                <a:latin typeface="Corbel"/>
                <a:ea typeface="Corbel"/>
                <a:cs typeface="Corbel"/>
                <a:sym typeface="Corbel"/>
              </a:rPr>
              <a:t>R is growing</a:t>
            </a:r>
            <a:endParaRPr sz="4400" b="1" i="0" u="none" strike="noStrike" cap="none" dirty="0">
              <a:solidFill>
                <a:srgbClr val="707377"/>
              </a:solidFill>
              <a:latin typeface="Corbel"/>
              <a:ea typeface="Corbel"/>
              <a:cs typeface="Corbel"/>
              <a:sym typeface="Corbel"/>
            </a:endParaRPr>
          </a:p>
        </p:txBody>
      </p:sp>
      <p:sp>
        <p:nvSpPr>
          <p:cNvPr id="205" name="Shape 205"/>
          <p:cNvSpPr txBox="1">
            <a:spLocks noGrp="1"/>
          </p:cNvSpPr>
          <p:nvPr>
            <p:ph type="body" idx="1"/>
          </p:nvPr>
        </p:nvSpPr>
        <p:spPr>
          <a:xfrm>
            <a:off x="838199" y="1825625"/>
            <a:ext cx="6536941" cy="1325563"/>
          </a:xfrm>
          <a:prstGeom prst="rect">
            <a:avLst/>
          </a:prstGeom>
          <a:noFill/>
          <a:ln>
            <a:noFill/>
          </a:ln>
        </p:spPr>
        <p:txBody>
          <a:bodyPr spcFirstLastPara="1" wrap="square" lIns="91425" tIns="45700" rIns="91425" bIns="45700" anchor="t" anchorCtr="0">
            <a:noAutofit/>
          </a:bodyPr>
          <a:lstStyle/>
          <a:p>
            <a:pPr marL="635000" indent="-457200">
              <a:spcBef>
                <a:spcPts val="0"/>
              </a:spcBef>
            </a:pPr>
            <a:r>
              <a:rPr lang="en-AU" dirty="0"/>
              <a:t>R continues to grow in its user base in the data analytic community</a:t>
            </a:r>
            <a:br>
              <a:rPr lang="en-AU" dirty="0"/>
            </a:br>
            <a:endParaRPr lang="en-AU" dirty="0"/>
          </a:p>
          <a:p>
            <a:pPr marL="635000" indent="-457200">
              <a:spcBef>
                <a:spcPts val="0"/>
              </a:spcBef>
            </a:pPr>
            <a:r>
              <a:rPr lang="en-AU" dirty="0"/>
              <a:t>12,600 library packages</a:t>
            </a:r>
          </a:p>
          <a:p>
            <a:pPr marL="635000" indent="-457200">
              <a:spcBef>
                <a:spcPts val="0"/>
              </a:spcBef>
            </a:pPr>
            <a:endParaRPr b="0" i="0" u="none" strike="noStrike" cap="none" dirty="0">
              <a:solidFill>
                <a:srgbClr val="707377"/>
              </a:solidFill>
              <a:latin typeface="Corbel"/>
              <a:ea typeface="Corbel"/>
              <a:cs typeface="Corbel"/>
              <a:sym typeface="Corbel"/>
            </a:endParaRPr>
          </a:p>
        </p:txBody>
      </p:sp>
      <p:sp>
        <p:nvSpPr>
          <p:cNvPr id="12" name="Rectangle 11">
            <a:extLst>
              <a:ext uri="{FF2B5EF4-FFF2-40B4-BE49-F238E27FC236}">
                <a16:creationId xmlns:a16="http://schemas.microsoft.com/office/drawing/2014/main" id="{347CE808-B7D8-4C68-AE81-3F950A35D053}"/>
              </a:ext>
            </a:extLst>
          </p:cNvPr>
          <p:cNvSpPr/>
          <p:nvPr/>
        </p:nvSpPr>
        <p:spPr>
          <a:xfrm>
            <a:off x="11434119" y="986472"/>
            <a:ext cx="701337" cy="4885055"/>
          </a:xfrm>
          <a:prstGeom prst="rect">
            <a:avLst/>
          </a:prstGeom>
          <a:solidFill>
            <a:schemeClr val="lt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4098" name="Picture 2" descr="RJMetrics R Skills">
            <a:extLst>
              <a:ext uri="{FF2B5EF4-FFF2-40B4-BE49-F238E27FC236}">
                <a16:creationId xmlns:a16="http://schemas.microsoft.com/office/drawing/2014/main" id="{D6AF4472-61F0-4FC5-B6CA-0E70BABF12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6293" y="706630"/>
            <a:ext cx="4556811" cy="4789715"/>
          </a:xfrm>
          <a:prstGeom prst="rect">
            <a:avLst/>
          </a:prstGeom>
          <a:noFill/>
          <a:extLst>
            <a:ext uri="{909E8E84-426E-40DD-AFC4-6F175D3DCCD1}">
              <a14:hiddenFill xmlns:a14="http://schemas.microsoft.com/office/drawing/2010/main">
                <a:solidFill>
                  <a:srgbClr val="FFFFFF"/>
                </a:solidFill>
              </a14:hiddenFill>
            </a:ext>
          </a:extLst>
        </p:spPr>
      </p:pic>
      <p:sp>
        <p:nvSpPr>
          <p:cNvPr id="13" name="Shape 205">
            <a:extLst>
              <a:ext uri="{FF2B5EF4-FFF2-40B4-BE49-F238E27FC236}">
                <a16:creationId xmlns:a16="http://schemas.microsoft.com/office/drawing/2014/main" id="{FD9C4AA0-C972-4D13-ACE5-0C5BC317AF3D}"/>
              </a:ext>
            </a:extLst>
          </p:cNvPr>
          <p:cNvSpPr txBox="1">
            <a:spLocks/>
          </p:cNvSpPr>
          <p:nvPr/>
        </p:nvSpPr>
        <p:spPr>
          <a:xfrm>
            <a:off x="9404643" y="5256004"/>
            <a:ext cx="2569614" cy="166199"/>
          </a:xfrm>
          <a:prstGeom prst="rect">
            <a:avLst/>
          </a:prstGeom>
          <a:noFill/>
          <a:ln>
            <a:noFill/>
          </a:ln>
        </p:spPr>
        <p:txBody>
          <a:bodyPr spcFirstLastPara="1" wrap="none" lIns="0" tIns="0" rIns="0" bIns="0" anchor="t" anchorCtr="0">
            <a:sp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rgbClr val="707377"/>
              </a:buClr>
              <a:buSzPts val="2800"/>
              <a:buFont typeface="Arial"/>
              <a:buChar char="•"/>
              <a:defRPr sz="2800" b="0" i="0" u="none" strike="noStrike" cap="none">
                <a:solidFill>
                  <a:srgbClr val="707377"/>
                </a:solidFill>
                <a:latin typeface="Corbel"/>
                <a:ea typeface="Corbel"/>
                <a:cs typeface="Corbel"/>
                <a:sym typeface="Corbel"/>
              </a:defRPr>
            </a:lvl1pPr>
            <a:lvl2pPr marL="914400" marR="0" lvl="1" indent="-381000" algn="l" rtl="0">
              <a:lnSpc>
                <a:spcPct val="90000"/>
              </a:lnSpc>
              <a:spcBef>
                <a:spcPts val="500"/>
              </a:spcBef>
              <a:spcAft>
                <a:spcPts val="0"/>
              </a:spcAft>
              <a:buClr>
                <a:srgbClr val="707377"/>
              </a:buClr>
              <a:buSzPts val="2400"/>
              <a:buFont typeface="Arial"/>
              <a:buChar char="•"/>
              <a:defRPr sz="2400" b="0" i="0" u="none" strike="noStrike" cap="none">
                <a:solidFill>
                  <a:srgbClr val="707377"/>
                </a:solidFill>
                <a:latin typeface="Corbel"/>
                <a:ea typeface="Corbel"/>
                <a:cs typeface="Corbel"/>
                <a:sym typeface="Corbel"/>
              </a:defRPr>
            </a:lvl2pPr>
            <a:lvl3pPr marL="1371600" marR="0" lvl="2" indent="-355600" algn="l" rtl="0">
              <a:lnSpc>
                <a:spcPct val="90000"/>
              </a:lnSpc>
              <a:spcBef>
                <a:spcPts val="500"/>
              </a:spcBef>
              <a:spcAft>
                <a:spcPts val="0"/>
              </a:spcAft>
              <a:buClr>
                <a:srgbClr val="707377"/>
              </a:buClr>
              <a:buSzPts val="2000"/>
              <a:buFont typeface="Arial"/>
              <a:buChar char="•"/>
              <a:defRPr sz="2000" b="0" i="0" u="none" strike="noStrike" cap="none">
                <a:solidFill>
                  <a:srgbClr val="707377"/>
                </a:solidFill>
                <a:latin typeface="Corbel"/>
                <a:ea typeface="Corbel"/>
                <a:cs typeface="Corbel"/>
                <a:sym typeface="Corbel"/>
              </a:defRPr>
            </a:lvl3pPr>
            <a:lvl4pPr marL="1828800" marR="0" lvl="3" indent="-342900" algn="l" rtl="0">
              <a:lnSpc>
                <a:spcPct val="90000"/>
              </a:lnSpc>
              <a:spcBef>
                <a:spcPts val="500"/>
              </a:spcBef>
              <a:spcAft>
                <a:spcPts val="0"/>
              </a:spcAft>
              <a:buClr>
                <a:srgbClr val="707377"/>
              </a:buClr>
              <a:buSzPts val="1800"/>
              <a:buFont typeface="Arial"/>
              <a:buChar char="•"/>
              <a:defRPr sz="1800" b="0" i="0" u="none" strike="noStrike" cap="none">
                <a:solidFill>
                  <a:srgbClr val="707377"/>
                </a:solidFill>
                <a:latin typeface="Corbel"/>
                <a:ea typeface="Corbel"/>
                <a:cs typeface="Corbel"/>
                <a:sym typeface="Corbel"/>
              </a:defRPr>
            </a:lvl4pPr>
            <a:lvl5pPr marL="2286000" marR="0" lvl="4" indent="-342900" algn="l" rtl="0">
              <a:lnSpc>
                <a:spcPct val="90000"/>
              </a:lnSpc>
              <a:spcBef>
                <a:spcPts val="500"/>
              </a:spcBef>
              <a:spcAft>
                <a:spcPts val="0"/>
              </a:spcAft>
              <a:buClr>
                <a:srgbClr val="707377"/>
              </a:buClr>
              <a:buSzPts val="1800"/>
              <a:buFont typeface="Arial"/>
              <a:buChar char="•"/>
              <a:defRPr sz="1800" b="0" i="0" u="none" strike="noStrike" cap="none">
                <a:solidFill>
                  <a:srgbClr val="707377"/>
                </a:solidFill>
                <a:latin typeface="Corbel"/>
                <a:ea typeface="Corbel"/>
                <a:cs typeface="Corbel"/>
                <a:sym typeface="Corbe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9pPr>
          </a:lstStyle>
          <a:p>
            <a:pPr marL="177800" indent="0">
              <a:spcBef>
                <a:spcPts val="0"/>
              </a:spcBef>
              <a:buNone/>
            </a:pPr>
            <a:r>
              <a:rPr lang="en-US" sz="1200" i="1" dirty="0">
                <a:solidFill>
                  <a:schemeClr val="accent6">
                    <a:lumMod val="50000"/>
                  </a:schemeClr>
                </a:solidFill>
              </a:rPr>
              <a:t>LinkedIn, reported by </a:t>
            </a:r>
            <a:r>
              <a:rPr lang="en-US" sz="1200" i="1" dirty="0" err="1">
                <a:solidFill>
                  <a:schemeClr val="accent6">
                    <a:lumMod val="50000"/>
                  </a:schemeClr>
                </a:solidFill>
              </a:rPr>
              <a:t>RJmetrics</a:t>
            </a:r>
            <a:r>
              <a:rPr lang="en-US" sz="1200" i="1" dirty="0">
                <a:solidFill>
                  <a:schemeClr val="accent6">
                    <a:lumMod val="50000"/>
                  </a:schemeClr>
                </a:solidFill>
              </a:rPr>
              <a:t> (2016?)</a:t>
            </a:r>
          </a:p>
        </p:txBody>
      </p:sp>
      <p:pic>
        <p:nvPicPr>
          <p:cNvPr id="2" name="Picture 1">
            <a:extLst>
              <a:ext uri="{FF2B5EF4-FFF2-40B4-BE49-F238E27FC236}">
                <a16:creationId xmlns:a16="http://schemas.microsoft.com/office/drawing/2014/main" id="{B1C4907B-A2B7-4355-9B00-AE674B32F33B}"/>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1815308" y="3558746"/>
            <a:ext cx="5919485" cy="2908309"/>
          </a:xfrm>
          <a:prstGeom prst="rect">
            <a:avLst/>
          </a:prstGeom>
        </p:spPr>
      </p:pic>
      <p:sp>
        <p:nvSpPr>
          <p:cNvPr id="14" name="Shape 205">
            <a:extLst>
              <a:ext uri="{FF2B5EF4-FFF2-40B4-BE49-F238E27FC236}">
                <a16:creationId xmlns:a16="http://schemas.microsoft.com/office/drawing/2014/main" id="{736076B2-DFE0-490E-B6F6-8B30AA78E447}"/>
              </a:ext>
            </a:extLst>
          </p:cNvPr>
          <p:cNvSpPr txBox="1">
            <a:spLocks/>
          </p:cNvSpPr>
          <p:nvPr/>
        </p:nvSpPr>
        <p:spPr>
          <a:xfrm>
            <a:off x="4363086" y="6467055"/>
            <a:ext cx="1179810" cy="166199"/>
          </a:xfrm>
          <a:prstGeom prst="rect">
            <a:avLst/>
          </a:prstGeom>
          <a:noFill/>
          <a:ln>
            <a:noFill/>
          </a:ln>
        </p:spPr>
        <p:txBody>
          <a:bodyPr spcFirstLastPara="1" wrap="none" lIns="0" tIns="0" rIns="0" bIns="0" anchor="t" anchorCtr="0">
            <a:sp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rgbClr val="707377"/>
              </a:buClr>
              <a:buSzPts val="2800"/>
              <a:buFont typeface="Arial"/>
              <a:buChar char="•"/>
              <a:defRPr sz="2800" b="0" i="0" u="none" strike="noStrike" cap="none">
                <a:solidFill>
                  <a:srgbClr val="707377"/>
                </a:solidFill>
                <a:latin typeface="Corbel"/>
                <a:ea typeface="Corbel"/>
                <a:cs typeface="Corbel"/>
                <a:sym typeface="Corbel"/>
              </a:defRPr>
            </a:lvl1pPr>
            <a:lvl2pPr marL="914400" marR="0" lvl="1" indent="-381000" algn="l" rtl="0">
              <a:lnSpc>
                <a:spcPct val="90000"/>
              </a:lnSpc>
              <a:spcBef>
                <a:spcPts val="500"/>
              </a:spcBef>
              <a:spcAft>
                <a:spcPts val="0"/>
              </a:spcAft>
              <a:buClr>
                <a:srgbClr val="707377"/>
              </a:buClr>
              <a:buSzPts val="2400"/>
              <a:buFont typeface="Arial"/>
              <a:buChar char="•"/>
              <a:defRPr sz="2400" b="0" i="0" u="none" strike="noStrike" cap="none">
                <a:solidFill>
                  <a:srgbClr val="707377"/>
                </a:solidFill>
                <a:latin typeface="Corbel"/>
                <a:ea typeface="Corbel"/>
                <a:cs typeface="Corbel"/>
                <a:sym typeface="Corbel"/>
              </a:defRPr>
            </a:lvl2pPr>
            <a:lvl3pPr marL="1371600" marR="0" lvl="2" indent="-355600" algn="l" rtl="0">
              <a:lnSpc>
                <a:spcPct val="90000"/>
              </a:lnSpc>
              <a:spcBef>
                <a:spcPts val="500"/>
              </a:spcBef>
              <a:spcAft>
                <a:spcPts val="0"/>
              </a:spcAft>
              <a:buClr>
                <a:srgbClr val="707377"/>
              </a:buClr>
              <a:buSzPts val="2000"/>
              <a:buFont typeface="Arial"/>
              <a:buChar char="•"/>
              <a:defRPr sz="2000" b="0" i="0" u="none" strike="noStrike" cap="none">
                <a:solidFill>
                  <a:srgbClr val="707377"/>
                </a:solidFill>
                <a:latin typeface="Corbel"/>
                <a:ea typeface="Corbel"/>
                <a:cs typeface="Corbel"/>
                <a:sym typeface="Corbel"/>
              </a:defRPr>
            </a:lvl3pPr>
            <a:lvl4pPr marL="1828800" marR="0" lvl="3" indent="-342900" algn="l" rtl="0">
              <a:lnSpc>
                <a:spcPct val="90000"/>
              </a:lnSpc>
              <a:spcBef>
                <a:spcPts val="500"/>
              </a:spcBef>
              <a:spcAft>
                <a:spcPts val="0"/>
              </a:spcAft>
              <a:buClr>
                <a:srgbClr val="707377"/>
              </a:buClr>
              <a:buSzPts val="1800"/>
              <a:buFont typeface="Arial"/>
              <a:buChar char="•"/>
              <a:defRPr sz="1800" b="0" i="0" u="none" strike="noStrike" cap="none">
                <a:solidFill>
                  <a:srgbClr val="707377"/>
                </a:solidFill>
                <a:latin typeface="Corbel"/>
                <a:ea typeface="Corbel"/>
                <a:cs typeface="Corbel"/>
                <a:sym typeface="Corbel"/>
              </a:defRPr>
            </a:lvl4pPr>
            <a:lvl5pPr marL="2286000" marR="0" lvl="4" indent="-342900" algn="l" rtl="0">
              <a:lnSpc>
                <a:spcPct val="90000"/>
              </a:lnSpc>
              <a:spcBef>
                <a:spcPts val="500"/>
              </a:spcBef>
              <a:spcAft>
                <a:spcPts val="0"/>
              </a:spcAft>
              <a:buClr>
                <a:srgbClr val="707377"/>
              </a:buClr>
              <a:buSzPts val="1800"/>
              <a:buFont typeface="Arial"/>
              <a:buChar char="•"/>
              <a:defRPr sz="1800" b="0" i="0" u="none" strike="noStrike" cap="none">
                <a:solidFill>
                  <a:srgbClr val="707377"/>
                </a:solidFill>
                <a:latin typeface="Corbel"/>
                <a:ea typeface="Corbel"/>
                <a:cs typeface="Corbel"/>
                <a:sym typeface="Corbe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9pPr>
          </a:lstStyle>
          <a:p>
            <a:pPr marL="177800" indent="0">
              <a:spcBef>
                <a:spcPts val="0"/>
              </a:spcBef>
              <a:buNone/>
            </a:pPr>
            <a:r>
              <a:rPr lang="en-US" sz="1200" i="1" dirty="0">
                <a:solidFill>
                  <a:schemeClr val="accent6">
                    <a:lumMod val="50000"/>
                  </a:schemeClr>
                </a:solidFill>
              </a:rPr>
              <a:t>Microsoft (2016)</a:t>
            </a:r>
          </a:p>
        </p:txBody>
      </p:sp>
    </p:spTree>
    <p:extLst>
      <p:ext uri="{BB962C8B-B14F-4D97-AF65-F5344CB8AC3E}">
        <p14:creationId xmlns:p14="http://schemas.microsoft.com/office/powerpoint/2010/main" val="326951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707377"/>
              </a:buClr>
              <a:buSzPts val="4400"/>
              <a:buFont typeface="Corbel"/>
              <a:buNone/>
            </a:pPr>
            <a:r>
              <a:rPr lang="en-AU" sz="4400" b="1" i="0" u="none" strike="noStrike" cap="none" dirty="0">
                <a:solidFill>
                  <a:srgbClr val="707377"/>
                </a:solidFill>
                <a:latin typeface="Corbel"/>
                <a:ea typeface="Corbel"/>
                <a:cs typeface="Corbel"/>
                <a:sym typeface="Corbel"/>
              </a:rPr>
              <a:t>Data Analysis and R are mainstream</a:t>
            </a:r>
            <a:endParaRPr sz="4400" b="1" i="0" u="none" strike="noStrike" cap="none" dirty="0">
              <a:solidFill>
                <a:srgbClr val="707377"/>
              </a:solidFill>
              <a:latin typeface="Corbel"/>
              <a:ea typeface="Corbel"/>
              <a:cs typeface="Corbel"/>
              <a:sym typeface="Corbel"/>
            </a:endParaRPr>
          </a:p>
        </p:txBody>
      </p:sp>
      <p:sp>
        <p:nvSpPr>
          <p:cNvPr id="205" name="Shape 205"/>
          <p:cNvSpPr txBox="1">
            <a:spLocks noGrp="1"/>
          </p:cNvSpPr>
          <p:nvPr>
            <p:ph type="body" idx="1"/>
          </p:nvPr>
        </p:nvSpPr>
        <p:spPr>
          <a:xfrm>
            <a:off x="1076448" y="1448197"/>
            <a:ext cx="7746274" cy="998775"/>
          </a:xfrm>
          <a:prstGeom prst="rect">
            <a:avLst/>
          </a:prstGeom>
          <a:noFill/>
          <a:ln>
            <a:noFill/>
          </a:ln>
        </p:spPr>
        <p:txBody>
          <a:bodyPr spcFirstLastPara="1" wrap="square" lIns="91425" tIns="45700" rIns="91425" bIns="45700" anchor="t" anchorCtr="0">
            <a:noAutofit/>
          </a:bodyPr>
          <a:lstStyle/>
          <a:p>
            <a:pPr marL="635000" indent="-457200">
              <a:spcBef>
                <a:spcPts val="0"/>
              </a:spcBef>
            </a:pPr>
            <a:r>
              <a:rPr lang="en-AU" u="sng" dirty="0"/>
              <a:t>Data analysis </a:t>
            </a:r>
            <a:r>
              <a:rPr lang="en-AU" dirty="0"/>
              <a:t>is the face of data </a:t>
            </a:r>
            <a:br>
              <a:rPr lang="en-AU" dirty="0"/>
            </a:br>
            <a:r>
              <a:rPr lang="en-AU" dirty="0"/>
              <a:t>management in business</a:t>
            </a:r>
          </a:p>
          <a:p>
            <a:pPr marL="1092200" lvl="1" indent="-457200">
              <a:spcBef>
                <a:spcPts val="0"/>
              </a:spcBef>
            </a:pPr>
            <a:r>
              <a:rPr lang="en-AU" dirty="0"/>
              <a:t>The growth of data sources and new </a:t>
            </a:r>
            <a:br>
              <a:rPr lang="en-AU" dirty="0"/>
            </a:br>
            <a:r>
              <a:rPr lang="en-AU" dirty="0"/>
              <a:t>analytic tools and techniques</a:t>
            </a:r>
          </a:p>
          <a:p>
            <a:pPr marL="635000" indent="-457200">
              <a:spcBef>
                <a:spcPts val="1200"/>
              </a:spcBef>
            </a:pPr>
            <a:r>
              <a:rPr lang="en-AU" u="sng" dirty="0"/>
              <a:t>R </a:t>
            </a:r>
            <a:r>
              <a:rPr lang="en-AU" dirty="0"/>
              <a:t>has become one of the main </a:t>
            </a:r>
            <a:br>
              <a:rPr lang="en-AU" dirty="0"/>
            </a:br>
            <a:r>
              <a:rPr lang="en-AU" dirty="0"/>
              <a:t>analytic platforms, including in </a:t>
            </a:r>
            <a:br>
              <a:rPr lang="en-AU" dirty="0"/>
            </a:br>
            <a:r>
              <a:rPr lang="en-AU" dirty="0"/>
              <a:t>business</a:t>
            </a:r>
          </a:p>
          <a:p>
            <a:pPr marL="1092200" lvl="1" indent="-457200">
              <a:spcBef>
                <a:spcPts val="0"/>
              </a:spcBef>
            </a:pPr>
            <a:r>
              <a:rPr lang="en-AU" b="0" i="0" u="none" strike="noStrike" cap="none" dirty="0">
                <a:solidFill>
                  <a:srgbClr val="707377"/>
                </a:solidFill>
                <a:latin typeface="Corbel"/>
                <a:ea typeface="Corbel"/>
                <a:cs typeface="Corbel"/>
                <a:sym typeface="Corbel"/>
              </a:rPr>
              <a:t>Can deal with large amounts  of </a:t>
            </a:r>
            <a:br>
              <a:rPr lang="en-AU" b="0" i="0" u="none" strike="noStrike" cap="none" dirty="0">
                <a:solidFill>
                  <a:srgbClr val="707377"/>
                </a:solidFill>
                <a:latin typeface="Corbel"/>
                <a:ea typeface="Corbel"/>
                <a:cs typeface="Corbel"/>
                <a:sym typeface="Corbel"/>
              </a:rPr>
            </a:br>
            <a:r>
              <a:rPr lang="en-AU" b="0" i="0" u="none" strike="noStrike" cap="none" dirty="0">
                <a:solidFill>
                  <a:srgbClr val="707377"/>
                </a:solidFill>
                <a:latin typeface="Corbel"/>
                <a:ea typeface="Corbel"/>
                <a:cs typeface="Corbel"/>
                <a:sym typeface="Corbel"/>
              </a:rPr>
              <a:t>data and distributed architectures </a:t>
            </a:r>
            <a:br>
              <a:rPr lang="en-AU" b="0" i="0" u="none" strike="noStrike" cap="none" dirty="0">
                <a:solidFill>
                  <a:srgbClr val="707377"/>
                </a:solidFill>
                <a:latin typeface="Corbel"/>
                <a:ea typeface="Corbel"/>
                <a:cs typeface="Corbel"/>
                <a:sym typeface="Corbel"/>
              </a:rPr>
            </a:br>
            <a:r>
              <a:rPr lang="en-AU" b="0" i="0" u="none" strike="noStrike" cap="none" dirty="0">
                <a:solidFill>
                  <a:srgbClr val="707377"/>
                </a:solidFill>
                <a:latin typeface="Corbel"/>
                <a:ea typeface="Corbel"/>
                <a:cs typeface="Corbel"/>
                <a:sym typeface="Corbel"/>
              </a:rPr>
              <a:t>(</a:t>
            </a:r>
            <a:r>
              <a:rPr lang="en-AU" b="0" i="0" u="none" strike="noStrike" cap="none" dirty="0" err="1">
                <a:solidFill>
                  <a:srgbClr val="707377"/>
                </a:solidFill>
                <a:latin typeface="Corbel"/>
                <a:ea typeface="Corbel"/>
                <a:cs typeface="Corbel"/>
                <a:sym typeface="Corbel"/>
              </a:rPr>
              <a:t>RevolutionR</a:t>
            </a:r>
            <a:r>
              <a:rPr lang="en-AU" b="0" i="0" u="none" strike="noStrike" cap="none" dirty="0">
                <a:solidFill>
                  <a:srgbClr val="707377"/>
                </a:solidFill>
                <a:latin typeface="Corbel"/>
                <a:ea typeface="Corbel"/>
                <a:cs typeface="Corbel"/>
                <a:sym typeface="Corbel"/>
              </a:rPr>
              <a:t>, </a:t>
            </a:r>
            <a:r>
              <a:rPr lang="en-AU" b="0" i="0" u="none" strike="noStrike" cap="none" dirty="0" err="1">
                <a:solidFill>
                  <a:srgbClr val="707377"/>
                </a:solidFill>
                <a:latin typeface="Corbel"/>
                <a:ea typeface="Corbel"/>
                <a:cs typeface="Corbel"/>
                <a:sym typeface="Corbel"/>
              </a:rPr>
              <a:t>ScaleR</a:t>
            </a:r>
            <a:endParaRPr lang="en-AU" b="0" i="0" u="none" strike="noStrike" cap="none" dirty="0">
              <a:solidFill>
                <a:srgbClr val="707377"/>
              </a:solidFill>
              <a:latin typeface="Corbel"/>
              <a:ea typeface="Corbel"/>
              <a:cs typeface="Corbel"/>
              <a:sym typeface="Corbel"/>
            </a:endParaRPr>
          </a:p>
          <a:p>
            <a:pPr marL="1092200" lvl="1" indent="-457200">
              <a:spcBef>
                <a:spcPts val="0"/>
              </a:spcBef>
            </a:pPr>
            <a:r>
              <a:rPr lang="en-AU" dirty="0"/>
              <a:t>Combination of price and power</a:t>
            </a:r>
          </a:p>
          <a:p>
            <a:pPr marL="1092200" lvl="1" indent="-457200">
              <a:spcBef>
                <a:spcPts val="0"/>
              </a:spcBef>
            </a:pPr>
            <a:r>
              <a:rPr lang="en-AU" b="0" i="0" u="none" strike="noStrike" cap="none" dirty="0">
                <a:solidFill>
                  <a:srgbClr val="707377"/>
                </a:solidFill>
                <a:latin typeface="Corbel"/>
                <a:ea typeface="Corbel"/>
                <a:cs typeface="Corbel"/>
                <a:sym typeface="Corbel"/>
              </a:rPr>
              <a:t>Size of user community</a:t>
            </a:r>
          </a:p>
          <a:p>
            <a:pPr marL="1092200" lvl="1" indent="-457200">
              <a:spcBef>
                <a:spcPts val="0"/>
              </a:spcBef>
            </a:pPr>
            <a:r>
              <a:rPr lang="en-AU" dirty="0"/>
              <a:t>Support for scalable report (e.g., </a:t>
            </a:r>
            <a:br>
              <a:rPr lang="en-AU" dirty="0"/>
            </a:br>
            <a:r>
              <a:rPr lang="en-AU" dirty="0" err="1"/>
              <a:t>Rmarkdown</a:t>
            </a:r>
            <a:r>
              <a:rPr lang="en-AU" dirty="0"/>
              <a:t>, Shiny)</a:t>
            </a:r>
            <a:endParaRPr b="0" i="0" u="none" strike="noStrike" cap="none" dirty="0">
              <a:solidFill>
                <a:srgbClr val="707377"/>
              </a:solidFill>
              <a:latin typeface="Corbel"/>
              <a:ea typeface="Corbel"/>
              <a:cs typeface="Corbel"/>
              <a:sym typeface="Corbel"/>
            </a:endParaRPr>
          </a:p>
        </p:txBody>
      </p:sp>
      <p:sp>
        <p:nvSpPr>
          <p:cNvPr id="12" name="Rectangle 11">
            <a:extLst>
              <a:ext uri="{FF2B5EF4-FFF2-40B4-BE49-F238E27FC236}">
                <a16:creationId xmlns:a16="http://schemas.microsoft.com/office/drawing/2014/main" id="{347CE808-B7D8-4C68-AE81-3F950A35D053}"/>
              </a:ext>
            </a:extLst>
          </p:cNvPr>
          <p:cNvSpPr/>
          <p:nvPr/>
        </p:nvSpPr>
        <p:spPr>
          <a:xfrm>
            <a:off x="11434119" y="986472"/>
            <a:ext cx="701337" cy="4885055"/>
          </a:xfrm>
          <a:prstGeom prst="rect">
            <a:avLst/>
          </a:prstGeom>
          <a:solidFill>
            <a:schemeClr val="lt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242" name="Picture 2" descr="DS4B Tool Ratings">
            <a:extLst>
              <a:ext uri="{FF2B5EF4-FFF2-40B4-BE49-F238E27FC236}">
                <a16:creationId xmlns:a16="http://schemas.microsoft.com/office/drawing/2014/main" id="{9284996F-99F2-4533-B88A-38FBC39AF48C}"/>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071046" y="1384302"/>
            <a:ext cx="4885056" cy="4885056"/>
          </a:xfrm>
          <a:prstGeom prst="rect">
            <a:avLst/>
          </a:prstGeom>
          <a:noFill/>
          <a:extLst>
            <a:ext uri="{909E8E84-426E-40DD-AFC4-6F175D3DCCD1}">
              <a14:hiddenFill xmlns:a14="http://schemas.microsoft.com/office/drawing/2010/main">
                <a:solidFill>
                  <a:srgbClr val="FFFFFF"/>
                </a:solidFill>
              </a14:hiddenFill>
            </a:ext>
          </a:extLst>
        </p:spPr>
      </p:pic>
      <p:sp>
        <p:nvSpPr>
          <p:cNvPr id="10" name="Shape 205">
            <a:extLst>
              <a:ext uri="{FF2B5EF4-FFF2-40B4-BE49-F238E27FC236}">
                <a16:creationId xmlns:a16="http://schemas.microsoft.com/office/drawing/2014/main" id="{4B72F505-957C-4296-9103-5CB2BCB3A5AF}"/>
              </a:ext>
            </a:extLst>
          </p:cNvPr>
          <p:cNvSpPr txBox="1">
            <a:spLocks/>
          </p:cNvSpPr>
          <p:nvPr/>
        </p:nvSpPr>
        <p:spPr>
          <a:xfrm>
            <a:off x="7897747" y="6269358"/>
            <a:ext cx="1615827" cy="166199"/>
          </a:xfrm>
          <a:prstGeom prst="rect">
            <a:avLst/>
          </a:prstGeom>
          <a:noFill/>
          <a:ln>
            <a:noFill/>
          </a:ln>
        </p:spPr>
        <p:txBody>
          <a:bodyPr spcFirstLastPara="1" wrap="none" lIns="0" tIns="0" rIns="0" bIns="0" anchor="t" anchorCtr="0">
            <a:sp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rgbClr val="707377"/>
              </a:buClr>
              <a:buSzPts val="2800"/>
              <a:buFont typeface="Arial"/>
              <a:buChar char="•"/>
              <a:defRPr sz="2800" b="0" i="0" u="none" strike="noStrike" cap="none">
                <a:solidFill>
                  <a:srgbClr val="707377"/>
                </a:solidFill>
                <a:latin typeface="Corbel"/>
                <a:ea typeface="Corbel"/>
                <a:cs typeface="Corbel"/>
                <a:sym typeface="Corbel"/>
              </a:defRPr>
            </a:lvl1pPr>
            <a:lvl2pPr marL="914400" marR="0" lvl="1" indent="-381000" algn="l" rtl="0">
              <a:lnSpc>
                <a:spcPct val="90000"/>
              </a:lnSpc>
              <a:spcBef>
                <a:spcPts val="500"/>
              </a:spcBef>
              <a:spcAft>
                <a:spcPts val="0"/>
              </a:spcAft>
              <a:buClr>
                <a:srgbClr val="707377"/>
              </a:buClr>
              <a:buSzPts val="2400"/>
              <a:buFont typeface="Arial"/>
              <a:buChar char="•"/>
              <a:defRPr sz="2400" b="0" i="0" u="none" strike="noStrike" cap="none">
                <a:solidFill>
                  <a:srgbClr val="707377"/>
                </a:solidFill>
                <a:latin typeface="Corbel"/>
                <a:ea typeface="Corbel"/>
                <a:cs typeface="Corbel"/>
                <a:sym typeface="Corbel"/>
              </a:defRPr>
            </a:lvl2pPr>
            <a:lvl3pPr marL="1371600" marR="0" lvl="2" indent="-355600" algn="l" rtl="0">
              <a:lnSpc>
                <a:spcPct val="90000"/>
              </a:lnSpc>
              <a:spcBef>
                <a:spcPts val="500"/>
              </a:spcBef>
              <a:spcAft>
                <a:spcPts val="0"/>
              </a:spcAft>
              <a:buClr>
                <a:srgbClr val="707377"/>
              </a:buClr>
              <a:buSzPts val="2000"/>
              <a:buFont typeface="Arial"/>
              <a:buChar char="•"/>
              <a:defRPr sz="2000" b="0" i="0" u="none" strike="noStrike" cap="none">
                <a:solidFill>
                  <a:srgbClr val="707377"/>
                </a:solidFill>
                <a:latin typeface="Corbel"/>
                <a:ea typeface="Corbel"/>
                <a:cs typeface="Corbel"/>
                <a:sym typeface="Corbel"/>
              </a:defRPr>
            </a:lvl3pPr>
            <a:lvl4pPr marL="1828800" marR="0" lvl="3" indent="-342900" algn="l" rtl="0">
              <a:lnSpc>
                <a:spcPct val="90000"/>
              </a:lnSpc>
              <a:spcBef>
                <a:spcPts val="500"/>
              </a:spcBef>
              <a:spcAft>
                <a:spcPts val="0"/>
              </a:spcAft>
              <a:buClr>
                <a:srgbClr val="707377"/>
              </a:buClr>
              <a:buSzPts val="1800"/>
              <a:buFont typeface="Arial"/>
              <a:buChar char="•"/>
              <a:defRPr sz="1800" b="0" i="0" u="none" strike="noStrike" cap="none">
                <a:solidFill>
                  <a:srgbClr val="707377"/>
                </a:solidFill>
                <a:latin typeface="Corbel"/>
                <a:ea typeface="Corbel"/>
                <a:cs typeface="Corbel"/>
                <a:sym typeface="Corbel"/>
              </a:defRPr>
            </a:lvl4pPr>
            <a:lvl5pPr marL="2286000" marR="0" lvl="4" indent="-342900" algn="l" rtl="0">
              <a:lnSpc>
                <a:spcPct val="90000"/>
              </a:lnSpc>
              <a:spcBef>
                <a:spcPts val="500"/>
              </a:spcBef>
              <a:spcAft>
                <a:spcPts val="0"/>
              </a:spcAft>
              <a:buClr>
                <a:srgbClr val="707377"/>
              </a:buClr>
              <a:buSzPts val="1800"/>
              <a:buFont typeface="Arial"/>
              <a:buChar char="•"/>
              <a:defRPr sz="1800" b="0" i="0" u="none" strike="noStrike" cap="none">
                <a:solidFill>
                  <a:srgbClr val="707377"/>
                </a:solidFill>
                <a:latin typeface="Corbel"/>
                <a:ea typeface="Corbel"/>
                <a:cs typeface="Corbel"/>
                <a:sym typeface="Corbe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9pPr>
          </a:lstStyle>
          <a:p>
            <a:pPr marL="177800" indent="0">
              <a:spcBef>
                <a:spcPts val="0"/>
              </a:spcBef>
              <a:buNone/>
            </a:pPr>
            <a:r>
              <a:rPr lang="en-US" sz="1200" i="1" dirty="0">
                <a:solidFill>
                  <a:schemeClr val="accent6">
                    <a:lumMod val="50000"/>
                  </a:schemeClr>
                </a:solidFill>
              </a:rPr>
              <a:t>Business Science (2017)</a:t>
            </a:r>
          </a:p>
        </p:txBody>
      </p:sp>
    </p:spTree>
    <p:extLst>
      <p:ext uri="{BB962C8B-B14F-4D97-AF65-F5344CB8AC3E}">
        <p14:creationId xmlns:p14="http://schemas.microsoft.com/office/powerpoint/2010/main" val="35102419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Shape 210"/>
          <p:cNvSpPr txBox="1">
            <a:spLocks noGrp="1"/>
          </p:cNvSpPr>
          <p:nvPr>
            <p:ph type="title"/>
          </p:nvPr>
        </p:nvSpPr>
        <p:spPr>
          <a:xfrm>
            <a:off x="838200" y="1686848"/>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4400"/>
              <a:buFont typeface="Corbel"/>
              <a:buNone/>
            </a:pPr>
            <a:r>
              <a:rPr lang="en-AU" sz="4400" b="1" i="0" u="none" strike="noStrike" cap="none" dirty="0">
                <a:solidFill>
                  <a:schemeClr val="lt1"/>
                </a:solidFill>
                <a:latin typeface="Corbel"/>
                <a:ea typeface="Corbel"/>
                <a:cs typeface="Corbel"/>
                <a:sym typeface="Corbel"/>
              </a:rPr>
              <a:t>How R helps with data management</a:t>
            </a:r>
            <a:endParaRPr sz="4400" b="1" i="0" u="none" strike="noStrike" cap="none" dirty="0">
              <a:solidFill>
                <a:schemeClr val="lt1"/>
              </a:solidFill>
              <a:latin typeface="Corbel"/>
              <a:ea typeface="Corbel"/>
              <a:cs typeface="Corbel"/>
              <a:sym typeface="Corbel"/>
            </a:endParaRPr>
          </a:p>
        </p:txBody>
      </p:sp>
    </p:spTree>
    <p:extLst>
      <p:ext uri="{BB962C8B-B14F-4D97-AF65-F5344CB8AC3E}">
        <p14:creationId xmlns:p14="http://schemas.microsoft.com/office/powerpoint/2010/main" val="2952391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4" name="Shape 204">
            <a:extLst>
              <a:ext uri="{FF2B5EF4-FFF2-40B4-BE49-F238E27FC236}">
                <a16:creationId xmlns:a16="http://schemas.microsoft.com/office/drawing/2014/main" id="{539A966C-4E52-4B2E-B688-2DBCDF108A0B}"/>
              </a:ext>
            </a:extLst>
          </p:cNvPr>
          <p:cNvSpPr txBox="1">
            <a:spLocks noGrp="1"/>
          </p:cNvSpPr>
          <p:nvPr>
            <p:ph type="title"/>
          </p:nvPr>
        </p:nvSpPr>
        <p:spPr>
          <a:xfrm>
            <a:off x="411888" y="2572869"/>
            <a:ext cx="11467074" cy="1325563"/>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707377"/>
              </a:buClr>
              <a:buSzPts val="4400"/>
              <a:buFont typeface="Corbel"/>
              <a:buNone/>
            </a:pPr>
            <a:r>
              <a:rPr lang="en-AU" sz="3600" b="1" i="0" u="none" strike="noStrike" cap="none" dirty="0">
                <a:solidFill>
                  <a:srgbClr val="002060"/>
                </a:solidFill>
                <a:effectLst>
                  <a:outerShdw blurRad="50800" dist="38100" dir="2700000" algn="tl" rotWithShape="0">
                    <a:prstClr val="black">
                      <a:alpha val="40000"/>
                    </a:prstClr>
                  </a:outerShdw>
                </a:effectLst>
                <a:latin typeface="Corbel"/>
                <a:ea typeface="Corbel"/>
                <a:cs typeface="Corbel"/>
                <a:sym typeface="Corbel"/>
              </a:rPr>
              <a:t>Data Analysis and R are mainstream …</a:t>
            </a:r>
            <a:br>
              <a:rPr lang="en-AU" sz="3600" b="1" i="0" u="none" strike="noStrike" cap="none" dirty="0">
                <a:solidFill>
                  <a:srgbClr val="002060"/>
                </a:solidFill>
                <a:effectLst>
                  <a:outerShdw blurRad="50800" dist="38100" dir="2700000" algn="tl" rotWithShape="0">
                    <a:prstClr val="black">
                      <a:alpha val="40000"/>
                    </a:prstClr>
                  </a:outerShdw>
                </a:effectLst>
                <a:latin typeface="Corbel"/>
                <a:ea typeface="Corbel"/>
                <a:cs typeface="Corbel"/>
                <a:sym typeface="Corbel"/>
              </a:rPr>
            </a:br>
            <a:br>
              <a:rPr lang="en-AU" sz="3600" b="1" i="0" u="none" strike="noStrike" cap="none" dirty="0">
                <a:solidFill>
                  <a:srgbClr val="002060"/>
                </a:solidFill>
                <a:effectLst>
                  <a:outerShdw blurRad="50800" dist="38100" dir="2700000" algn="tl" rotWithShape="0">
                    <a:prstClr val="black">
                      <a:alpha val="40000"/>
                    </a:prstClr>
                  </a:outerShdw>
                </a:effectLst>
                <a:latin typeface="Corbel"/>
                <a:ea typeface="Corbel"/>
                <a:cs typeface="Corbel"/>
                <a:sym typeface="Corbel"/>
              </a:rPr>
            </a:br>
            <a:br>
              <a:rPr lang="en-AU" sz="3600" b="1" i="0" u="none" strike="noStrike" cap="none" dirty="0">
                <a:solidFill>
                  <a:srgbClr val="002060"/>
                </a:solidFill>
                <a:effectLst>
                  <a:outerShdw blurRad="50800" dist="38100" dir="2700000" algn="tl" rotWithShape="0">
                    <a:prstClr val="black">
                      <a:alpha val="40000"/>
                    </a:prstClr>
                  </a:outerShdw>
                </a:effectLst>
                <a:latin typeface="Corbel"/>
                <a:ea typeface="Corbel"/>
                <a:cs typeface="Corbel"/>
                <a:sym typeface="Corbel"/>
              </a:rPr>
            </a:br>
            <a:r>
              <a:rPr lang="en-AU" sz="3600" b="1" i="0" u="none" strike="noStrike" cap="none" dirty="0">
                <a:solidFill>
                  <a:srgbClr val="002060"/>
                </a:solidFill>
                <a:effectLst>
                  <a:outerShdw blurRad="50800" dist="38100" dir="2700000" algn="tl" rotWithShape="0">
                    <a:prstClr val="black">
                      <a:alpha val="40000"/>
                    </a:prstClr>
                  </a:outerShdw>
                </a:effectLst>
                <a:latin typeface="Corbel"/>
                <a:ea typeface="Corbel"/>
                <a:cs typeface="Corbel"/>
                <a:sym typeface="Corbel"/>
              </a:rPr>
              <a:t>… with great power comes great responsibility</a:t>
            </a:r>
            <a:endParaRPr sz="3600" b="1" i="0" u="none" strike="noStrike" cap="none" dirty="0">
              <a:solidFill>
                <a:srgbClr val="002060"/>
              </a:solidFill>
              <a:effectLst>
                <a:outerShdw blurRad="50800" dist="38100" dir="2700000" algn="tl" rotWithShape="0">
                  <a:prstClr val="black">
                    <a:alpha val="40000"/>
                  </a:prstClr>
                </a:outerShdw>
              </a:effectLst>
              <a:latin typeface="Corbel"/>
              <a:ea typeface="Corbel"/>
              <a:cs typeface="Corbel"/>
              <a:sym typeface="Corbel"/>
            </a:endParaRPr>
          </a:p>
        </p:txBody>
      </p:sp>
    </p:spTree>
    <p:extLst>
      <p:ext uri="{BB962C8B-B14F-4D97-AF65-F5344CB8AC3E}">
        <p14:creationId xmlns:p14="http://schemas.microsoft.com/office/powerpoint/2010/main" val="3761021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pic>
        <p:nvPicPr>
          <p:cNvPr id="5" name="Picture 4" descr="C:\Users\jdh36\AppData\Local\Microsoft\Windows\INetCache\Content.MSO\98316859.tmp">
            <a:extLst>
              <a:ext uri="{FF2B5EF4-FFF2-40B4-BE49-F238E27FC236}">
                <a16:creationId xmlns:a16="http://schemas.microsoft.com/office/drawing/2014/main" id="{EBB2B1AA-725A-4DA8-BDE8-879784E210E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085968" y="381505"/>
            <a:ext cx="4366054" cy="6019295"/>
          </a:xfrm>
          <a:prstGeom prst="rect">
            <a:avLst/>
          </a:prstGeom>
          <a:noFill/>
          <a:ln>
            <a:noFill/>
          </a:ln>
        </p:spPr>
      </p:pic>
    </p:spTree>
    <p:extLst>
      <p:ext uri="{BB962C8B-B14F-4D97-AF65-F5344CB8AC3E}">
        <p14:creationId xmlns:p14="http://schemas.microsoft.com/office/powerpoint/2010/main" val="14886729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707377"/>
              </a:buClr>
              <a:buSzPts val="4400"/>
              <a:buFont typeface="Corbel"/>
              <a:buNone/>
            </a:pPr>
            <a:r>
              <a:rPr lang="en-AU" sz="4400" b="1" i="0" u="none" strike="noStrike" cap="none" dirty="0">
                <a:solidFill>
                  <a:srgbClr val="707377"/>
                </a:solidFill>
                <a:latin typeface="Corbel"/>
                <a:ea typeface="Corbel"/>
                <a:cs typeface="Corbel"/>
                <a:sym typeface="Corbel"/>
              </a:rPr>
              <a:t>What could go wrong?</a:t>
            </a:r>
            <a:endParaRPr sz="4400" b="1" i="0" u="none" strike="noStrike" cap="none" dirty="0">
              <a:solidFill>
                <a:srgbClr val="707377"/>
              </a:solidFill>
              <a:latin typeface="Corbel"/>
              <a:ea typeface="Corbel"/>
              <a:cs typeface="Corbel"/>
              <a:sym typeface="Corbel"/>
            </a:endParaRPr>
          </a:p>
        </p:txBody>
      </p:sp>
      <p:sp>
        <p:nvSpPr>
          <p:cNvPr id="205" name="Shape 205"/>
          <p:cNvSpPr txBox="1">
            <a:spLocks noGrp="1"/>
          </p:cNvSpPr>
          <p:nvPr>
            <p:ph type="body" idx="1"/>
          </p:nvPr>
        </p:nvSpPr>
        <p:spPr>
          <a:xfrm>
            <a:off x="1076447" y="1448197"/>
            <a:ext cx="9731595" cy="998775"/>
          </a:xfrm>
          <a:prstGeom prst="rect">
            <a:avLst/>
          </a:prstGeom>
          <a:noFill/>
          <a:ln>
            <a:noFill/>
          </a:ln>
        </p:spPr>
        <p:txBody>
          <a:bodyPr spcFirstLastPara="1" wrap="square" lIns="91425" tIns="45700" rIns="91425" bIns="45700" anchor="t" anchorCtr="0">
            <a:noAutofit/>
          </a:bodyPr>
          <a:lstStyle/>
          <a:p>
            <a:pPr marL="635000" indent="-457200">
              <a:spcBef>
                <a:spcPts val="0"/>
              </a:spcBef>
            </a:pPr>
            <a:r>
              <a:rPr lang="en-AU" sz="3600" b="1" dirty="0"/>
              <a:t>Lots</a:t>
            </a:r>
            <a:endParaRPr lang="en-AU" b="1" dirty="0"/>
          </a:p>
          <a:p>
            <a:pPr marL="635000" indent="-457200">
              <a:spcBef>
                <a:spcPts val="1200"/>
              </a:spcBef>
            </a:pPr>
            <a:r>
              <a:rPr lang="en-AU" dirty="0"/>
              <a:t>There is now plenty of evidence</a:t>
            </a:r>
            <a:br>
              <a:rPr lang="en-AU" dirty="0"/>
            </a:br>
            <a:r>
              <a:rPr lang="en-AU" dirty="0"/>
              <a:t>that data analysis projects,</a:t>
            </a:r>
            <a:br>
              <a:rPr lang="en-AU" dirty="0"/>
            </a:br>
            <a:r>
              <a:rPr lang="en-AU" dirty="0"/>
              <a:t>particularly big data projects,</a:t>
            </a:r>
            <a:br>
              <a:rPr lang="en-AU" dirty="0"/>
            </a:br>
            <a:r>
              <a:rPr lang="en-AU" dirty="0"/>
              <a:t>are far more likely to fail than</a:t>
            </a:r>
            <a:br>
              <a:rPr lang="en-AU" dirty="0"/>
            </a:br>
            <a:r>
              <a:rPr lang="en-AU" dirty="0"/>
              <a:t>not.</a:t>
            </a:r>
          </a:p>
          <a:p>
            <a:pPr marL="635000" indent="-457200">
              <a:spcBef>
                <a:spcPts val="1200"/>
              </a:spcBef>
            </a:pPr>
            <a:r>
              <a:rPr lang="en-AU" dirty="0"/>
              <a:t>The often cited 60% failure rate reported by Gartner (2015), has been reported to be conservative estimate by its author,</a:t>
            </a:r>
            <a:br>
              <a:rPr lang="en-AU" dirty="0"/>
            </a:br>
            <a:r>
              <a:rPr lang="en-AU" dirty="0"/>
              <a:t>               and is probably closer to 80% </a:t>
            </a:r>
          </a:p>
        </p:txBody>
      </p:sp>
      <p:sp>
        <p:nvSpPr>
          <p:cNvPr id="12" name="Rectangle 11">
            <a:extLst>
              <a:ext uri="{FF2B5EF4-FFF2-40B4-BE49-F238E27FC236}">
                <a16:creationId xmlns:a16="http://schemas.microsoft.com/office/drawing/2014/main" id="{347CE808-B7D8-4C68-AE81-3F950A35D053}"/>
              </a:ext>
            </a:extLst>
          </p:cNvPr>
          <p:cNvSpPr/>
          <p:nvPr/>
        </p:nvSpPr>
        <p:spPr>
          <a:xfrm>
            <a:off x="11434119" y="986472"/>
            <a:ext cx="701337" cy="4885055"/>
          </a:xfrm>
          <a:prstGeom prst="rect">
            <a:avLst/>
          </a:prstGeom>
          <a:solidFill>
            <a:schemeClr val="lt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 name="Picture 1">
            <a:extLst>
              <a:ext uri="{FF2B5EF4-FFF2-40B4-BE49-F238E27FC236}">
                <a16:creationId xmlns:a16="http://schemas.microsoft.com/office/drawing/2014/main" id="{45B7069F-D0E6-438C-8B8D-D47B052862BD}"/>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3456416" y="5539438"/>
            <a:ext cx="8524875" cy="647700"/>
          </a:xfrm>
          <a:prstGeom prst="rect">
            <a:avLst/>
          </a:prstGeom>
          <a:solidFill>
            <a:schemeClr val="accent1">
              <a:lumMod val="40000"/>
              <a:lumOff val="60000"/>
            </a:schemeClr>
          </a:solidFill>
          <a:ln>
            <a:solidFill>
              <a:srgbClr val="C00000"/>
            </a:solidFill>
          </a:ln>
        </p:spPr>
      </p:pic>
      <p:pic>
        <p:nvPicPr>
          <p:cNvPr id="3" name="Picture 2">
            <a:extLst>
              <a:ext uri="{FF2B5EF4-FFF2-40B4-BE49-F238E27FC236}">
                <a16:creationId xmlns:a16="http://schemas.microsoft.com/office/drawing/2014/main" id="{FAD4B542-460D-4F32-8F17-02F632F302BC}"/>
              </a:ext>
            </a:extLst>
          </p:cNvPr>
          <p:cNvPicPr>
            <a:picLocks noChangeAspect="1"/>
          </p:cNvPicPr>
          <p:nvPr/>
        </p:nvPicPr>
        <p:blipFill>
          <a:blip r:embed="rId4">
            <a:clrChange>
              <a:clrFrom>
                <a:srgbClr val="FFFFFF"/>
              </a:clrFrom>
              <a:clrTo>
                <a:srgbClr val="FFFFFF">
                  <a:alpha val="0"/>
                </a:srgbClr>
              </a:clrTo>
            </a:clrChange>
            <a:duotone>
              <a:prstClr val="black"/>
              <a:schemeClr val="accent4">
                <a:tint val="45000"/>
                <a:satMod val="400000"/>
              </a:schemeClr>
            </a:duotone>
          </a:blip>
          <a:stretch>
            <a:fillRect/>
          </a:stretch>
        </p:blipFill>
        <p:spPr>
          <a:xfrm>
            <a:off x="6509024" y="1448197"/>
            <a:ext cx="5567776" cy="2145829"/>
          </a:xfrm>
          <a:prstGeom prst="rect">
            <a:avLst/>
          </a:prstGeom>
          <a:ln>
            <a:solidFill>
              <a:schemeClr val="accent2"/>
            </a:solidFill>
          </a:ln>
        </p:spPr>
      </p:pic>
      <p:pic>
        <p:nvPicPr>
          <p:cNvPr id="9" name="Picture 8">
            <a:extLst>
              <a:ext uri="{FF2B5EF4-FFF2-40B4-BE49-F238E27FC236}">
                <a16:creationId xmlns:a16="http://schemas.microsoft.com/office/drawing/2014/main" id="{8D7BB81C-69B6-432F-98BF-2C77402DA246}"/>
              </a:ext>
            </a:extLst>
          </p:cNvPr>
          <p:cNvPicPr/>
          <p:nvPr/>
        </p:nvPicPr>
        <p:blipFill>
          <a:blip r:embed="rId5"/>
          <a:stretch>
            <a:fillRect/>
          </a:stretch>
        </p:blipFill>
        <p:spPr>
          <a:xfrm>
            <a:off x="267487" y="4959181"/>
            <a:ext cx="2463845" cy="1843104"/>
          </a:xfrm>
          <a:prstGeom prst="rect">
            <a:avLst/>
          </a:prstGeom>
        </p:spPr>
      </p:pic>
    </p:spTree>
    <p:extLst>
      <p:ext uri="{BB962C8B-B14F-4D97-AF65-F5344CB8AC3E}">
        <p14:creationId xmlns:p14="http://schemas.microsoft.com/office/powerpoint/2010/main" val="4033354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Shape 2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4400"/>
              <a:buFont typeface="Corbel"/>
              <a:buNone/>
            </a:pPr>
            <a:r>
              <a:rPr lang="en-AU" sz="4400" b="1" i="0" u="none" strike="noStrike" cap="none" dirty="0">
                <a:solidFill>
                  <a:schemeClr val="lt1"/>
                </a:solidFill>
                <a:latin typeface="Corbel"/>
                <a:ea typeface="Corbel"/>
                <a:cs typeface="Corbel"/>
                <a:sym typeface="Corbel"/>
              </a:rPr>
              <a:t>Agenda</a:t>
            </a:r>
            <a:endParaRPr sz="4400" b="1" i="0" u="none" strike="noStrike" cap="none" dirty="0">
              <a:solidFill>
                <a:schemeClr val="lt1"/>
              </a:solidFill>
              <a:latin typeface="Corbel"/>
              <a:ea typeface="Corbel"/>
              <a:cs typeface="Corbel"/>
              <a:sym typeface="Corbel"/>
            </a:endParaRPr>
          </a:p>
        </p:txBody>
      </p:sp>
      <p:sp>
        <p:nvSpPr>
          <p:cNvPr id="211" name="Shape 2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692150" marR="0" lvl="0" indent="-514350" algn="l" rtl="0">
              <a:lnSpc>
                <a:spcPct val="150000"/>
              </a:lnSpc>
              <a:spcBef>
                <a:spcPts val="0"/>
              </a:spcBef>
              <a:spcAft>
                <a:spcPts val="0"/>
              </a:spcAft>
              <a:buClr>
                <a:schemeClr val="lt1"/>
              </a:buClr>
              <a:buSzPts val="2800"/>
              <a:buFont typeface="+mj-lt"/>
              <a:buAutoNum type="arabicPeriod"/>
            </a:pPr>
            <a:r>
              <a:rPr lang="en-AU" sz="3200" b="1" i="0" u="none" strike="noStrike" cap="none" dirty="0">
                <a:solidFill>
                  <a:schemeClr val="lt1"/>
                </a:solidFill>
                <a:latin typeface="Corbel"/>
                <a:ea typeface="Corbel"/>
                <a:cs typeface="Corbel"/>
                <a:sym typeface="Corbel"/>
              </a:rPr>
              <a:t>What is data management?</a:t>
            </a:r>
          </a:p>
          <a:p>
            <a:pPr marL="692150" marR="0" lvl="0" indent="-514350" algn="l" rtl="0">
              <a:lnSpc>
                <a:spcPct val="150000"/>
              </a:lnSpc>
              <a:spcBef>
                <a:spcPts val="0"/>
              </a:spcBef>
              <a:spcAft>
                <a:spcPts val="0"/>
              </a:spcAft>
              <a:buClr>
                <a:schemeClr val="lt1"/>
              </a:buClr>
              <a:buSzPts val="2800"/>
              <a:buFont typeface="+mj-lt"/>
              <a:buAutoNum type="arabicPeriod"/>
            </a:pPr>
            <a:r>
              <a:rPr lang="en-AU" sz="3200" b="1" dirty="0"/>
              <a:t>Why should R worry about data management?</a:t>
            </a:r>
          </a:p>
          <a:p>
            <a:pPr marL="692150" marR="0" lvl="0" indent="-514350" algn="l" rtl="0">
              <a:lnSpc>
                <a:spcPct val="150000"/>
              </a:lnSpc>
              <a:spcBef>
                <a:spcPts val="0"/>
              </a:spcBef>
              <a:spcAft>
                <a:spcPts val="0"/>
              </a:spcAft>
              <a:buClr>
                <a:schemeClr val="lt1"/>
              </a:buClr>
              <a:buSzPts val="2800"/>
              <a:buFont typeface="+mj-lt"/>
              <a:buAutoNum type="arabicPeriod"/>
            </a:pPr>
            <a:r>
              <a:rPr lang="en-AU" sz="3200" b="1" i="0" u="none" strike="noStrike" cap="none" dirty="0">
                <a:solidFill>
                  <a:schemeClr val="lt1"/>
                </a:solidFill>
                <a:latin typeface="Corbel"/>
                <a:ea typeface="Corbel"/>
                <a:cs typeface="Corbel"/>
                <a:sym typeface="Corbel"/>
              </a:rPr>
              <a:t>How R helps with data management </a:t>
            </a:r>
            <a:endParaRPr sz="3200" b="1" i="0" u="none" strike="noStrike" cap="none" dirty="0">
              <a:solidFill>
                <a:schemeClr val="lt1"/>
              </a:solidFill>
              <a:latin typeface="Corbel"/>
              <a:ea typeface="Corbel"/>
              <a:cs typeface="Corbel"/>
              <a:sym typeface="Corbe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707377"/>
              </a:buClr>
              <a:buSzPts val="4400"/>
              <a:buFont typeface="Corbel"/>
              <a:buNone/>
            </a:pPr>
            <a:r>
              <a:rPr lang="en-AU" sz="4400" b="1" i="0" u="none" strike="noStrike" cap="none" dirty="0">
                <a:solidFill>
                  <a:srgbClr val="707377"/>
                </a:solidFill>
                <a:latin typeface="Corbel"/>
                <a:ea typeface="Corbel"/>
                <a:cs typeface="Corbel"/>
                <a:sym typeface="Corbel"/>
              </a:rPr>
              <a:t>What does go wrong?</a:t>
            </a:r>
            <a:endParaRPr sz="4400" b="1" i="0" u="none" strike="noStrike" cap="none" dirty="0">
              <a:solidFill>
                <a:srgbClr val="707377"/>
              </a:solidFill>
              <a:latin typeface="Corbel"/>
              <a:ea typeface="Corbel"/>
              <a:cs typeface="Corbel"/>
              <a:sym typeface="Corbel"/>
            </a:endParaRPr>
          </a:p>
        </p:txBody>
      </p:sp>
      <p:sp>
        <p:nvSpPr>
          <p:cNvPr id="205" name="Shape 205"/>
          <p:cNvSpPr txBox="1">
            <a:spLocks noGrp="1"/>
          </p:cNvSpPr>
          <p:nvPr>
            <p:ph type="body" idx="1"/>
          </p:nvPr>
        </p:nvSpPr>
        <p:spPr>
          <a:xfrm>
            <a:off x="961115" y="1448197"/>
            <a:ext cx="5785671" cy="998775"/>
          </a:xfrm>
          <a:prstGeom prst="rect">
            <a:avLst/>
          </a:prstGeom>
          <a:noFill/>
          <a:ln>
            <a:noFill/>
          </a:ln>
        </p:spPr>
        <p:txBody>
          <a:bodyPr spcFirstLastPara="1" wrap="square" lIns="91425" tIns="45700" rIns="91425" bIns="45700" anchor="t" anchorCtr="0">
            <a:noAutofit/>
          </a:bodyPr>
          <a:lstStyle/>
          <a:p>
            <a:pPr marL="635000" indent="-457200">
              <a:spcBef>
                <a:spcPts val="0"/>
              </a:spcBef>
            </a:pPr>
            <a:r>
              <a:rPr lang="en-AU" sz="2400" dirty="0"/>
              <a:t>Governance issues are top cause</a:t>
            </a:r>
          </a:p>
          <a:p>
            <a:pPr marL="635000" indent="-457200">
              <a:spcBef>
                <a:spcPts val="0"/>
              </a:spcBef>
            </a:pPr>
            <a:r>
              <a:rPr lang="en-AU" sz="2400" dirty="0"/>
              <a:t>Data skills and analytics including</a:t>
            </a:r>
            <a:br>
              <a:rPr lang="en-AU" sz="2400" dirty="0"/>
            </a:br>
            <a:r>
              <a:rPr lang="en-AU" sz="2400" dirty="0"/>
              <a:t>data quality are next most </a:t>
            </a:r>
            <a:br>
              <a:rPr lang="en-AU" sz="2400" dirty="0"/>
            </a:br>
            <a:r>
              <a:rPr lang="en-AU" sz="2400" dirty="0"/>
              <a:t>important</a:t>
            </a:r>
          </a:p>
          <a:p>
            <a:pPr marL="635000" indent="-457200">
              <a:spcBef>
                <a:spcPts val="0"/>
              </a:spcBef>
            </a:pPr>
            <a:endParaRPr lang="en-AU" sz="2400" dirty="0"/>
          </a:p>
        </p:txBody>
      </p:sp>
      <p:sp>
        <p:nvSpPr>
          <p:cNvPr id="12" name="Rectangle 11">
            <a:extLst>
              <a:ext uri="{FF2B5EF4-FFF2-40B4-BE49-F238E27FC236}">
                <a16:creationId xmlns:a16="http://schemas.microsoft.com/office/drawing/2014/main" id="{347CE808-B7D8-4C68-AE81-3F950A35D053}"/>
              </a:ext>
            </a:extLst>
          </p:cNvPr>
          <p:cNvSpPr/>
          <p:nvPr/>
        </p:nvSpPr>
        <p:spPr>
          <a:xfrm>
            <a:off x="11434119" y="986472"/>
            <a:ext cx="701337" cy="4885055"/>
          </a:xfrm>
          <a:prstGeom prst="rect">
            <a:avLst/>
          </a:prstGeom>
          <a:solidFill>
            <a:schemeClr val="lt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aphicFrame>
        <p:nvGraphicFramePr>
          <p:cNvPr id="4" name="Table 3">
            <a:extLst>
              <a:ext uri="{FF2B5EF4-FFF2-40B4-BE49-F238E27FC236}">
                <a16:creationId xmlns:a16="http://schemas.microsoft.com/office/drawing/2014/main" id="{F44C39B8-6F12-4D57-B88B-FD346A474F2F}"/>
              </a:ext>
            </a:extLst>
          </p:cNvPr>
          <p:cNvGraphicFramePr>
            <a:graphicFrameLocks noGrp="1"/>
          </p:cNvGraphicFramePr>
          <p:nvPr>
            <p:extLst>
              <p:ext uri="{D42A27DB-BD31-4B8C-83A1-F6EECF244321}">
                <p14:modId xmlns:p14="http://schemas.microsoft.com/office/powerpoint/2010/main" val="4185425918"/>
              </p:ext>
            </p:extLst>
          </p:nvPr>
        </p:nvGraphicFramePr>
        <p:xfrm>
          <a:off x="6091948" y="1273220"/>
          <a:ext cx="6043508" cy="4283144"/>
        </p:xfrm>
        <a:graphic>
          <a:graphicData uri="http://schemas.openxmlformats.org/drawingml/2006/table">
            <a:tbl>
              <a:tblPr>
                <a:tableStyleId>{5C22544A-7EE6-4342-B048-85BDC9FD1C3A}</a:tableStyleId>
              </a:tblPr>
              <a:tblGrid>
                <a:gridCol w="1696994">
                  <a:extLst>
                    <a:ext uri="{9D8B030D-6E8A-4147-A177-3AD203B41FA5}">
                      <a16:colId xmlns:a16="http://schemas.microsoft.com/office/drawing/2014/main" val="3465860097"/>
                    </a:ext>
                  </a:extLst>
                </a:gridCol>
                <a:gridCol w="3636000">
                  <a:extLst>
                    <a:ext uri="{9D8B030D-6E8A-4147-A177-3AD203B41FA5}">
                      <a16:colId xmlns:a16="http://schemas.microsoft.com/office/drawing/2014/main" val="3611981645"/>
                    </a:ext>
                  </a:extLst>
                </a:gridCol>
                <a:gridCol w="710514">
                  <a:extLst>
                    <a:ext uri="{9D8B030D-6E8A-4147-A177-3AD203B41FA5}">
                      <a16:colId xmlns:a16="http://schemas.microsoft.com/office/drawing/2014/main" val="4173615195"/>
                    </a:ext>
                  </a:extLst>
                </a:gridCol>
              </a:tblGrid>
              <a:tr h="88886">
                <a:tc rowSpan="9">
                  <a:txBody>
                    <a:bodyPr/>
                    <a:lstStyle/>
                    <a:p>
                      <a:pPr>
                        <a:lnSpc>
                          <a:spcPct val="107000"/>
                        </a:lnSpc>
                        <a:spcAft>
                          <a:spcPts val="0"/>
                        </a:spcAft>
                      </a:pPr>
                      <a:r>
                        <a:rPr lang="en-US" sz="2000" b="1" dirty="0">
                          <a:solidFill>
                            <a:schemeClr val="tx1">
                              <a:lumMod val="75000"/>
                            </a:schemeClr>
                          </a:solidFill>
                          <a:effectLst/>
                        </a:rPr>
                        <a:t>Governance</a:t>
                      </a:r>
                      <a:endParaRPr lang="en-AU" sz="2000" b="1" dirty="0">
                        <a:solidFill>
                          <a:schemeClr val="tx1">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2672" marR="12672"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l" rtl="0">
                        <a:lnSpc>
                          <a:spcPct val="107000"/>
                        </a:lnSpc>
                        <a:spcBef>
                          <a:spcPts val="0"/>
                        </a:spcBef>
                        <a:spcAft>
                          <a:spcPts val="0"/>
                        </a:spcAft>
                        <a:buClr>
                          <a:srgbClr val="000000"/>
                        </a:buClr>
                        <a:buFont typeface="Arial"/>
                      </a:pPr>
                      <a:r>
                        <a:rPr lang="en-US" sz="1600" b="0" i="0" u="none" strike="noStrike" cap="none" dirty="0">
                          <a:solidFill>
                            <a:schemeClr val="dk1"/>
                          </a:solidFill>
                          <a:effectLst/>
                          <a:latin typeface="+mn-lt"/>
                          <a:ea typeface="+mn-ea"/>
                          <a:cs typeface="+mn-cs"/>
                          <a:sym typeface="Arial"/>
                        </a:rPr>
                        <a:t>Organization structure of data assets</a:t>
                      </a:r>
                      <a:endParaRPr lang="en-AU" sz="1600" b="0" i="0" u="none" strike="noStrike" cap="none" dirty="0">
                        <a:solidFill>
                          <a:schemeClr val="dk1"/>
                        </a:solidFill>
                        <a:effectLst/>
                        <a:latin typeface="+mn-lt"/>
                        <a:ea typeface="+mn-ea"/>
                        <a:cs typeface="+mn-cs"/>
                        <a:sym typeface="Arial"/>
                      </a:endParaRPr>
                    </a:p>
                  </a:txBody>
                  <a:tcPr marL="12672" marR="12672" marT="0" marB="0">
                    <a:lnT w="12700" cap="flat" cmpd="sng" algn="ctr">
                      <a:solidFill>
                        <a:schemeClr val="tx1"/>
                      </a:solidFill>
                      <a:prstDash val="solid"/>
                      <a:round/>
                      <a:headEnd type="none" w="med" len="med"/>
                      <a:tailEnd type="none" w="med" len="med"/>
                    </a:lnT>
                  </a:tcPr>
                </a:tc>
                <a:tc>
                  <a:txBody>
                    <a:bodyPr/>
                    <a:lstStyle/>
                    <a:p>
                      <a:pPr algn="r">
                        <a:lnSpc>
                          <a:spcPct val="107000"/>
                        </a:lnSpc>
                        <a:spcAft>
                          <a:spcPts val="0"/>
                        </a:spcAft>
                      </a:pPr>
                      <a:r>
                        <a:rPr lang="en-US" sz="1600" dirty="0">
                          <a:effectLst/>
                        </a:rPr>
                        <a:t>3</a:t>
                      </a: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2672" marR="12672"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599336165"/>
                  </a:ext>
                </a:extLst>
              </a:tr>
              <a:tr h="88886">
                <a:tc vMerge="1">
                  <a:txBody>
                    <a:bodyPr/>
                    <a:lstStyle/>
                    <a:p>
                      <a:pPr>
                        <a:lnSpc>
                          <a:spcPct val="107000"/>
                        </a:lnSpc>
                        <a:spcAft>
                          <a:spcPts val="0"/>
                        </a:spcAft>
                      </a:pP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2672" marR="12672" marT="0" marB="0"/>
                </a:tc>
                <a:tc>
                  <a:txBody>
                    <a:bodyPr/>
                    <a:lstStyle/>
                    <a:p>
                      <a:pPr marR="0" algn="l" rtl="0">
                        <a:lnSpc>
                          <a:spcPct val="107000"/>
                        </a:lnSpc>
                        <a:spcBef>
                          <a:spcPts val="0"/>
                        </a:spcBef>
                        <a:spcAft>
                          <a:spcPts val="0"/>
                        </a:spcAft>
                        <a:buClr>
                          <a:srgbClr val="000000"/>
                        </a:buClr>
                        <a:buFont typeface="Arial"/>
                      </a:pPr>
                      <a:r>
                        <a:rPr lang="en-AU" sz="1600" b="0" i="0" u="none" strike="noStrike" cap="none" dirty="0">
                          <a:solidFill>
                            <a:schemeClr val="dk1"/>
                          </a:solidFill>
                          <a:effectLst/>
                          <a:latin typeface="+mn-lt"/>
                          <a:ea typeface="+mn-ea"/>
                          <a:cs typeface="+mn-cs"/>
                          <a:sym typeface="Arial"/>
                        </a:rPr>
                        <a:t>Organisation: structure of data skills</a:t>
                      </a:r>
                    </a:p>
                  </a:txBody>
                  <a:tcPr marL="12672" marR="12672" marT="0" marB="0"/>
                </a:tc>
                <a:tc>
                  <a:txBody>
                    <a:bodyPr/>
                    <a:lstStyle/>
                    <a:p>
                      <a:pPr algn="r">
                        <a:lnSpc>
                          <a:spcPct val="107000"/>
                        </a:lnSpc>
                        <a:spcAft>
                          <a:spcPts val="0"/>
                        </a:spcAft>
                      </a:pPr>
                      <a:r>
                        <a:rPr lang="en-AU" sz="1600" dirty="0">
                          <a:effectLst/>
                        </a:rPr>
                        <a:t>1</a:t>
                      </a: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2672" marR="12672" marT="0"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280651655"/>
                  </a:ext>
                </a:extLst>
              </a:tr>
              <a:tr h="88886">
                <a:tc vMerge="1">
                  <a:txBody>
                    <a:bodyPr/>
                    <a:lstStyle/>
                    <a:p>
                      <a:pPr>
                        <a:lnSpc>
                          <a:spcPct val="107000"/>
                        </a:lnSpc>
                        <a:spcAft>
                          <a:spcPts val="0"/>
                        </a:spcAft>
                      </a:pPr>
                      <a:endParaRPr lang="en-AU" sz="1800">
                        <a:effectLst/>
                        <a:latin typeface="Calibri" panose="020F0502020204030204" pitchFamily="34" charset="0"/>
                        <a:ea typeface="Calibri" panose="020F0502020204030204" pitchFamily="34" charset="0"/>
                        <a:cs typeface="Times New Roman" panose="02020603050405020304" pitchFamily="18" charset="0"/>
                      </a:endParaRPr>
                    </a:p>
                  </a:txBody>
                  <a:tcPr marL="12672" marR="12672" marT="0" marB="0"/>
                </a:tc>
                <a:tc>
                  <a:txBody>
                    <a:bodyPr/>
                    <a:lstStyle/>
                    <a:p>
                      <a:pPr marR="0" algn="l" rtl="0">
                        <a:lnSpc>
                          <a:spcPct val="107000"/>
                        </a:lnSpc>
                        <a:spcBef>
                          <a:spcPts val="0"/>
                        </a:spcBef>
                        <a:spcAft>
                          <a:spcPts val="0"/>
                        </a:spcAft>
                        <a:buClr>
                          <a:srgbClr val="000000"/>
                        </a:buClr>
                        <a:buFont typeface="Arial"/>
                      </a:pPr>
                      <a:r>
                        <a:rPr lang="en-US" sz="1600" b="0" i="0" u="none" strike="noStrike" cap="none" dirty="0">
                          <a:solidFill>
                            <a:schemeClr val="dk1"/>
                          </a:solidFill>
                          <a:effectLst/>
                          <a:latin typeface="+mn-lt"/>
                          <a:ea typeface="+mn-ea"/>
                          <a:cs typeface="+mn-cs"/>
                          <a:sym typeface="Arial"/>
                        </a:rPr>
                        <a:t>No clear data strategy</a:t>
                      </a:r>
                      <a:endParaRPr lang="en-AU" sz="1600" b="0" i="0" u="none" strike="noStrike" cap="none" dirty="0">
                        <a:solidFill>
                          <a:schemeClr val="dk1"/>
                        </a:solidFill>
                        <a:effectLst/>
                        <a:latin typeface="+mn-lt"/>
                        <a:ea typeface="+mn-ea"/>
                        <a:cs typeface="+mn-cs"/>
                        <a:sym typeface="Arial"/>
                      </a:endParaRPr>
                    </a:p>
                  </a:txBody>
                  <a:tcPr marL="12672" marR="12672" marT="0" marB="0"/>
                </a:tc>
                <a:tc>
                  <a:txBody>
                    <a:bodyPr/>
                    <a:lstStyle/>
                    <a:p>
                      <a:pPr algn="r">
                        <a:lnSpc>
                          <a:spcPct val="107000"/>
                        </a:lnSpc>
                        <a:spcAft>
                          <a:spcPts val="0"/>
                        </a:spcAft>
                      </a:pPr>
                      <a:r>
                        <a:rPr lang="en-US" sz="1600" dirty="0">
                          <a:effectLst/>
                        </a:rPr>
                        <a:t>11</a:t>
                      </a: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2672" marR="12672" marT="0"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590722875"/>
                  </a:ext>
                </a:extLst>
              </a:tr>
              <a:tr h="88886">
                <a:tc vMerge="1">
                  <a:txBody>
                    <a:bodyPr/>
                    <a:lstStyle/>
                    <a:p>
                      <a:pPr>
                        <a:lnSpc>
                          <a:spcPct val="107000"/>
                        </a:lnSpc>
                        <a:spcAft>
                          <a:spcPts val="0"/>
                        </a:spcAft>
                      </a:pP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2672" marR="12672" marT="0" marB="0"/>
                </a:tc>
                <a:tc>
                  <a:txBody>
                    <a:bodyPr/>
                    <a:lstStyle/>
                    <a:p>
                      <a:pPr marR="0" algn="l" rtl="0">
                        <a:lnSpc>
                          <a:spcPct val="107000"/>
                        </a:lnSpc>
                        <a:spcBef>
                          <a:spcPts val="0"/>
                        </a:spcBef>
                        <a:spcAft>
                          <a:spcPts val="0"/>
                        </a:spcAft>
                        <a:buClr>
                          <a:srgbClr val="000000"/>
                        </a:buClr>
                        <a:buFont typeface="Arial"/>
                      </a:pPr>
                      <a:r>
                        <a:rPr lang="en-US" sz="1600" b="0" i="0" u="none" strike="noStrike" cap="none" dirty="0">
                          <a:solidFill>
                            <a:schemeClr val="dk1"/>
                          </a:solidFill>
                          <a:effectLst/>
                          <a:latin typeface="+mn-lt"/>
                          <a:ea typeface="+mn-ea"/>
                          <a:cs typeface="+mn-cs"/>
                          <a:sym typeface="Arial"/>
                        </a:rPr>
                        <a:t>The Big Bang strategy</a:t>
                      </a:r>
                      <a:endParaRPr lang="en-AU" sz="1600" b="0" i="0" u="none" strike="noStrike" cap="none" dirty="0">
                        <a:solidFill>
                          <a:schemeClr val="dk1"/>
                        </a:solidFill>
                        <a:effectLst/>
                        <a:latin typeface="+mn-lt"/>
                        <a:ea typeface="+mn-ea"/>
                        <a:cs typeface="+mn-cs"/>
                        <a:sym typeface="Arial"/>
                      </a:endParaRPr>
                    </a:p>
                  </a:txBody>
                  <a:tcPr marL="12672" marR="12672" marT="0" marB="0"/>
                </a:tc>
                <a:tc>
                  <a:txBody>
                    <a:bodyPr/>
                    <a:lstStyle/>
                    <a:p>
                      <a:pPr algn="r">
                        <a:lnSpc>
                          <a:spcPct val="107000"/>
                        </a:lnSpc>
                        <a:spcAft>
                          <a:spcPts val="0"/>
                        </a:spcAft>
                      </a:pPr>
                      <a:r>
                        <a:rPr lang="en-US" sz="1600" dirty="0">
                          <a:effectLst/>
                        </a:rPr>
                        <a:t>3</a:t>
                      </a: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2672" marR="12672" marT="0"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1210962"/>
                  </a:ext>
                </a:extLst>
              </a:tr>
              <a:tr h="88886">
                <a:tc vMerge="1">
                  <a:txBody>
                    <a:bodyPr/>
                    <a:lstStyle/>
                    <a:p>
                      <a:pPr>
                        <a:lnSpc>
                          <a:spcPct val="107000"/>
                        </a:lnSpc>
                        <a:spcAft>
                          <a:spcPts val="0"/>
                        </a:spcAft>
                      </a:pP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2672" marR="12672" marT="0" marB="0"/>
                </a:tc>
                <a:tc>
                  <a:txBody>
                    <a:bodyPr/>
                    <a:lstStyle/>
                    <a:p>
                      <a:pPr marR="0" algn="l" rtl="0">
                        <a:lnSpc>
                          <a:spcPct val="107000"/>
                        </a:lnSpc>
                        <a:spcBef>
                          <a:spcPts val="0"/>
                        </a:spcBef>
                        <a:spcAft>
                          <a:spcPts val="0"/>
                        </a:spcAft>
                        <a:buClr>
                          <a:srgbClr val="000000"/>
                        </a:buClr>
                        <a:buFont typeface="Arial"/>
                      </a:pPr>
                      <a:r>
                        <a:rPr lang="en-AU" sz="1600" b="0" i="0" u="none" strike="noStrike" cap="none" dirty="0">
                          <a:solidFill>
                            <a:schemeClr val="dk1"/>
                          </a:solidFill>
                          <a:effectLst/>
                          <a:latin typeface="+mn-lt"/>
                          <a:ea typeface="+mn-ea"/>
                          <a:cs typeface="+mn-cs"/>
                          <a:sym typeface="Arial"/>
                        </a:rPr>
                        <a:t>No understanding of Big Data strategy</a:t>
                      </a:r>
                    </a:p>
                  </a:txBody>
                  <a:tcPr marL="12672" marR="12672" marT="0" marB="0"/>
                </a:tc>
                <a:tc>
                  <a:txBody>
                    <a:bodyPr/>
                    <a:lstStyle/>
                    <a:p>
                      <a:pPr algn="r">
                        <a:lnSpc>
                          <a:spcPct val="107000"/>
                        </a:lnSpc>
                        <a:spcAft>
                          <a:spcPts val="0"/>
                        </a:spcAft>
                      </a:pPr>
                      <a:r>
                        <a:rPr lang="en-AU" sz="1600">
                          <a:effectLst/>
                        </a:rPr>
                        <a:t>1</a:t>
                      </a:r>
                      <a:endParaRPr lang="en-AU" sz="1600">
                        <a:effectLst/>
                        <a:latin typeface="Calibri" panose="020F0502020204030204" pitchFamily="34" charset="0"/>
                        <a:ea typeface="Calibri" panose="020F0502020204030204" pitchFamily="34" charset="0"/>
                        <a:cs typeface="Times New Roman" panose="02020603050405020304" pitchFamily="18" charset="0"/>
                      </a:endParaRPr>
                    </a:p>
                  </a:txBody>
                  <a:tcPr marL="12672" marR="12672" marT="0"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158819730"/>
                  </a:ext>
                </a:extLst>
              </a:tr>
              <a:tr h="88886">
                <a:tc vMerge="1">
                  <a:txBody>
                    <a:bodyPr/>
                    <a:lstStyle/>
                    <a:p>
                      <a:pPr>
                        <a:lnSpc>
                          <a:spcPct val="107000"/>
                        </a:lnSpc>
                        <a:spcAft>
                          <a:spcPts val="0"/>
                        </a:spcAft>
                      </a:pP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2672" marR="12672" marT="0" marB="0"/>
                </a:tc>
                <a:tc>
                  <a:txBody>
                    <a:bodyPr/>
                    <a:lstStyle/>
                    <a:p>
                      <a:pPr marR="0" algn="l" rtl="0">
                        <a:lnSpc>
                          <a:spcPct val="107000"/>
                        </a:lnSpc>
                        <a:spcBef>
                          <a:spcPts val="0"/>
                        </a:spcBef>
                        <a:spcAft>
                          <a:spcPts val="0"/>
                        </a:spcAft>
                        <a:buClr>
                          <a:srgbClr val="000000"/>
                        </a:buClr>
                        <a:buFont typeface="Arial"/>
                      </a:pPr>
                      <a:r>
                        <a:rPr lang="en-AU" sz="1600" b="0" i="0" u="none" strike="noStrike" cap="none" dirty="0">
                          <a:solidFill>
                            <a:schemeClr val="dk1"/>
                          </a:solidFill>
                          <a:effectLst/>
                          <a:latin typeface="+mn-lt"/>
                          <a:ea typeface="+mn-ea"/>
                          <a:cs typeface="+mn-cs"/>
                          <a:sym typeface="Arial"/>
                        </a:rPr>
                        <a:t>Planning: No clear goals</a:t>
                      </a:r>
                    </a:p>
                  </a:txBody>
                  <a:tcPr marL="12672" marR="12672" marT="0" marB="0"/>
                </a:tc>
                <a:tc>
                  <a:txBody>
                    <a:bodyPr/>
                    <a:lstStyle/>
                    <a:p>
                      <a:pPr algn="r">
                        <a:lnSpc>
                          <a:spcPct val="107000"/>
                        </a:lnSpc>
                        <a:spcAft>
                          <a:spcPts val="0"/>
                        </a:spcAft>
                      </a:pPr>
                      <a:r>
                        <a:rPr lang="en-AU" sz="1600" dirty="0">
                          <a:effectLst/>
                        </a:rPr>
                        <a:t>7</a:t>
                      </a: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2672" marR="12672" marT="0"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612903459"/>
                  </a:ext>
                </a:extLst>
              </a:tr>
              <a:tr h="88886">
                <a:tc vMerge="1">
                  <a:txBody>
                    <a:bodyPr/>
                    <a:lstStyle/>
                    <a:p>
                      <a:pPr>
                        <a:lnSpc>
                          <a:spcPct val="107000"/>
                        </a:lnSpc>
                        <a:spcAft>
                          <a:spcPts val="0"/>
                        </a:spcAft>
                      </a:pP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2672" marR="12672" marT="0" marB="0"/>
                </a:tc>
                <a:tc>
                  <a:txBody>
                    <a:bodyPr/>
                    <a:lstStyle/>
                    <a:p>
                      <a:pPr marR="0" algn="l" rtl="0">
                        <a:lnSpc>
                          <a:spcPct val="107000"/>
                        </a:lnSpc>
                        <a:spcBef>
                          <a:spcPts val="0"/>
                        </a:spcBef>
                        <a:spcAft>
                          <a:spcPts val="0"/>
                        </a:spcAft>
                        <a:buClr>
                          <a:srgbClr val="000000"/>
                        </a:buClr>
                        <a:buFont typeface="Arial"/>
                      </a:pPr>
                      <a:r>
                        <a:rPr lang="en-AU" sz="1600" b="0" i="0" u="none" strike="noStrike" cap="none" dirty="0">
                          <a:solidFill>
                            <a:schemeClr val="dk1"/>
                          </a:solidFill>
                          <a:effectLst/>
                          <a:latin typeface="+mn-lt"/>
                          <a:ea typeface="+mn-ea"/>
                          <a:cs typeface="+mn-cs"/>
                          <a:sym typeface="Arial"/>
                        </a:rPr>
                        <a:t>Planning: No support</a:t>
                      </a:r>
                    </a:p>
                  </a:txBody>
                  <a:tcPr marL="12672" marR="12672" marT="0" marB="0"/>
                </a:tc>
                <a:tc>
                  <a:txBody>
                    <a:bodyPr/>
                    <a:lstStyle/>
                    <a:p>
                      <a:pPr algn="r">
                        <a:lnSpc>
                          <a:spcPct val="107000"/>
                        </a:lnSpc>
                        <a:spcAft>
                          <a:spcPts val="0"/>
                        </a:spcAft>
                      </a:pPr>
                      <a:r>
                        <a:rPr lang="en-AU" sz="1600" dirty="0">
                          <a:effectLst/>
                        </a:rPr>
                        <a:t>6</a:t>
                      </a: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2672" marR="12672" marT="0"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59898732"/>
                  </a:ext>
                </a:extLst>
              </a:tr>
              <a:tr h="88886">
                <a:tc vMerge="1">
                  <a:txBody>
                    <a:bodyPr/>
                    <a:lstStyle/>
                    <a:p>
                      <a:pPr>
                        <a:lnSpc>
                          <a:spcPct val="107000"/>
                        </a:lnSpc>
                        <a:spcAft>
                          <a:spcPts val="0"/>
                        </a:spcAft>
                      </a:pP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2672" marR="12672" marT="0" marB="0"/>
                </a:tc>
                <a:tc>
                  <a:txBody>
                    <a:bodyPr/>
                    <a:lstStyle/>
                    <a:p>
                      <a:pPr marR="0" algn="l" rtl="0">
                        <a:lnSpc>
                          <a:spcPct val="107000"/>
                        </a:lnSpc>
                        <a:spcBef>
                          <a:spcPts val="0"/>
                        </a:spcBef>
                        <a:spcAft>
                          <a:spcPts val="0"/>
                        </a:spcAft>
                        <a:buClr>
                          <a:srgbClr val="000000"/>
                        </a:buClr>
                        <a:buFont typeface="Arial"/>
                      </a:pPr>
                      <a:r>
                        <a:rPr lang="en-AU" sz="1600" b="0" i="0" u="none" strike="noStrike" cap="none" dirty="0">
                          <a:solidFill>
                            <a:schemeClr val="dk1"/>
                          </a:solidFill>
                          <a:effectLst/>
                          <a:latin typeface="+mn-lt"/>
                          <a:ea typeface="+mn-ea"/>
                          <a:cs typeface="+mn-cs"/>
                          <a:sym typeface="Arial"/>
                        </a:rPr>
                        <a:t>Planning: No voice of data</a:t>
                      </a:r>
                    </a:p>
                  </a:txBody>
                  <a:tcPr marL="12672" marR="12672" marT="0" marB="0"/>
                </a:tc>
                <a:tc>
                  <a:txBody>
                    <a:bodyPr/>
                    <a:lstStyle/>
                    <a:p>
                      <a:pPr algn="r">
                        <a:lnSpc>
                          <a:spcPct val="107000"/>
                        </a:lnSpc>
                        <a:spcAft>
                          <a:spcPts val="0"/>
                        </a:spcAft>
                      </a:pPr>
                      <a:r>
                        <a:rPr lang="en-AU" sz="1600" dirty="0">
                          <a:effectLst/>
                        </a:rPr>
                        <a:t>1</a:t>
                      </a: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2672" marR="12672" marT="0"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73797239"/>
                  </a:ext>
                </a:extLst>
              </a:tr>
              <a:tr h="88886">
                <a:tc vMerge="1">
                  <a:txBody>
                    <a:bodyPr/>
                    <a:lstStyle/>
                    <a:p>
                      <a:pPr>
                        <a:lnSpc>
                          <a:spcPct val="107000"/>
                        </a:lnSpc>
                        <a:spcAft>
                          <a:spcPts val="0"/>
                        </a:spcAft>
                      </a:pP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2672" marR="12672" marT="0" marB="0"/>
                </a:tc>
                <a:tc>
                  <a:txBody>
                    <a:bodyPr/>
                    <a:lstStyle/>
                    <a:p>
                      <a:pPr algn="l">
                        <a:lnSpc>
                          <a:spcPct val="107000"/>
                        </a:lnSpc>
                        <a:spcAft>
                          <a:spcPts val="0"/>
                        </a:spcAft>
                      </a:pPr>
                      <a:endParaRPr lang="en-AU"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12672" marR="12672" marT="0" marB="0">
                    <a:lnB w="12700" cap="flat" cmpd="sng" algn="ctr">
                      <a:solidFill>
                        <a:schemeClr val="tx1"/>
                      </a:solidFill>
                      <a:prstDash val="solid"/>
                      <a:round/>
                      <a:headEnd type="none" w="med" len="med"/>
                      <a:tailEnd type="none" w="med" len="med"/>
                    </a:lnB>
                  </a:tcPr>
                </a:tc>
                <a:tc>
                  <a:txBody>
                    <a:bodyPr/>
                    <a:lstStyle/>
                    <a:p>
                      <a:pPr algn="r">
                        <a:lnSpc>
                          <a:spcPct val="107000"/>
                        </a:lnSpc>
                        <a:spcAft>
                          <a:spcPts val="0"/>
                        </a:spcAft>
                      </a:pPr>
                      <a:r>
                        <a:rPr lang="en-AU" sz="2000" b="1" dirty="0">
                          <a:effectLst/>
                          <a:latin typeface="Calibri" panose="020F0502020204030204" pitchFamily="34" charset="0"/>
                          <a:ea typeface="Calibri" panose="020F0502020204030204" pitchFamily="34" charset="0"/>
                          <a:cs typeface="Times New Roman" panose="02020603050405020304" pitchFamily="18" charset="0"/>
                        </a:rPr>
                        <a:t>33</a:t>
                      </a:r>
                    </a:p>
                  </a:txBody>
                  <a:tcPr marL="12672" marR="12672" marT="0" marB="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3275978"/>
                  </a:ext>
                </a:extLst>
              </a:tr>
              <a:tr h="88886">
                <a:tc gridSpan="2">
                  <a:txBody>
                    <a:bodyPr/>
                    <a:lstStyle/>
                    <a:p>
                      <a:pPr>
                        <a:lnSpc>
                          <a:spcPct val="107000"/>
                        </a:lnSpc>
                        <a:spcAft>
                          <a:spcPts val="0"/>
                        </a:spcAft>
                      </a:pPr>
                      <a:r>
                        <a:rPr lang="en-US" sz="2000" b="1" dirty="0">
                          <a:solidFill>
                            <a:schemeClr val="tx1">
                              <a:lumMod val="75000"/>
                            </a:schemeClr>
                          </a:solidFill>
                          <a:effectLst/>
                        </a:rPr>
                        <a:t>Data quality</a:t>
                      </a:r>
                      <a:endParaRPr lang="en-AU" sz="2000" b="1" dirty="0">
                        <a:solidFill>
                          <a:schemeClr val="tx1">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2672" marR="12672"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algn="l">
                        <a:lnSpc>
                          <a:spcPct val="107000"/>
                        </a:lnSpc>
                        <a:spcAft>
                          <a:spcPts val="0"/>
                        </a:spcAft>
                      </a:pP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2672" marR="12672" marT="0" marB="0">
                    <a:lnT w="12700" cap="flat" cmpd="sng" algn="ctr">
                      <a:solidFill>
                        <a:schemeClr val="tx1"/>
                      </a:solidFill>
                      <a:prstDash val="solid"/>
                      <a:round/>
                      <a:headEnd type="none" w="med" len="med"/>
                      <a:tailEnd type="none" w="med" len="med"/>
                    </a:lnT>
                  </a:tcPr>
                </a:tc>
                <a:tc>
                  <a:txBody>
                    <a:bodyPr/>
                    <a:lstStyle/>
                    <a:p>
                      <a:pPr marR="0" algn="r" rtl="0">
                        <a:lnSpc>
                          <a:spcPct val="107000"/>
                        </a:lnSpc>
                        <a:spcBef>
                          <a:spcPts val="0"/>
                        </a:spcBef>
                        <a:spcAft>
                          <a:spcPts val="0"/>
                        </a:spcAft>
                        <a:buClr>
                          <a:srgbClr val="000000"/>
                        </a:buClr>
                        <a:buFont typeface="Arial"/>
                      </a:pPr>
                      <a:r>
                        <a:rPr lang="en-US" sz="2000" b="1" i="0" u="none" strike="noStrike" cap="none" dirty="0">
                          <a:solidFill>
                            <a:schemeClr val="dk1"/>
                          </a:solidFill>
                          <a:effectLst/>
                          <a:latin typeface="Calibri" panose="020F0502020204030204" pitchFamily="34" charset="0"/>
                          <a:cs typeface="Times New Roman" panose="02020603050405020304" pitchFamily="18" charset="0"/>
                          <a:sym typeface="Arial"/>
                        </a:rPr>
                        <a:t>7</a:t>
                      </a:r>
                      <a:endParaRPr lang="en-AU" sz="2000" b="1" i="0" u="none" strike="noStrike" cap="none" dirty="0">
                        <a:solidFill>
                          <a:schemeClr val="dk1"/>
                        </a:solidFill>
                        <a:effectLst/>
                        <a:latin typeface="Calibri" panose="020F0502020204030204" pitchFamily="34" charset="0"/>
                        <a:ea typeface="Calibri" panose="020F0502020204030204" pitchFamily="34" charset="0"/>
                        <a:cs typeface="Times New Roman" panose="02020603050405020304" pitchFamily="18" charset="0"/>
                        <a:sym typeface="Arial"/>
                      </a:endParaRPr>
                    </a:p>
                  </a:txBody>
                  <a:tcPr marL="12672" marR="12672"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429241330"/>
                  </a:ext>
                </a:extLst>
              </a:tr>
              <a:tr h="88886">
                <a:tc gridSpan="2">
                  <a:txBody>
                    <a:bodyPr/>
                    <a:lstStyle/>
                    <a:p>
                      <a:pPr>
                        <a:lnSpc>
                          <a:spcPct val="107000"/>
                        </a:lnSpc>
                        <a:spcAft>
                          <a:spcPts val="0"/>
                        </a:spcAft>
                      </a:pPr>
                      <a:r>
                        <a:rPr lang="en-AU" sz="2000" b="1" i="0" u="none" strike="noStrike" cap="none" dirty="0">
                          <a:solidFill>
                            <a:schemeClr val="tx1">
                              <a:lumMod val="75000"/>
                            </a:schemeClr>
                          </a:solidFill>
                          <a:effectLst/>
                          <a:latin typeface="+mn-lt"/>
                          <a:ea typeface="+mn-ea"/>
                          <a:cs typeface="+mn-cs"/>
                          <a:sym typeface="Arial"/>
                        </a:rPr>
                        <a:t>Data modelling</a:t>
                      </a:r>
                    </a:p>
                  </a:txBody>
                  <a:tcPr marL="12672" marR="12672" marT="0" marB="0">
                    <a:lnL w="12700" cap="flat" cmpd="sng" algn="ctr">
                      <a:solidFill>
                        <a:schemeClr val="tx1"/>
                      </a:solidFill>
                      <a:prstDash val="solid"/>
                      <a:round/>
                      <a:headEnd type="none" w="med" len="med"/>
                      <a:tailEnd type="none" w="med" len="med"/>
                    </a:lnL>
                    <a:lnT w="12700" cmpd="sng">
                      <a:noFill/>
                    </a:lnT>
                  </a:tcPr>
                </a:tc>
                <a:tc hMerge="1">
                  <a:txBody>
                    <a:bodyPr/>
                    <a:lstStyle/>
                    <a:p>
                      <a:pPr algn="l">
                        <a:lnSpc>
                          <a:spcPct val="107000"/>
                        </a:lnSpc>
                        <a:spcAft>
                          <a:spcPts val="0"/>
                        </a:spcAft>
                      </a:pP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2672" marR="12672" marT="0" marB="0">
                    <a:lnB w="12700" cap="flat" cmpd="sng" algn="ctr">
                      <a:solidFill>
                        <a:schemeClr val="tx1"/>
                      </a:solidFill>
                      <a:prstDash val="solid"/>
                      <a:round/>
                      <a:headEnd type="none" w="med" len="med"/>
                      <a:tailEnd type="none" w="med" len="med"/>
                    </a:lnB>
                  </a:tcPr>
                </a:tc>
                <a:tc>
                  <a:txBody>
                    <a:bodyPr/>
                    <a:lstStyle/>
                    <a:p>
                      <a:pPr marR="0" algn="r" rtl="0">
                        <a:lnSpc>
                          <a:spcPct val="107000"/>
                        </a:lnSpc>
                        <a:spcBef>
                          <a:spcPts val="0"/>
                        </a:spcBef>
                        <a:spcAft>
                          <a:spcPts val="0"/>
                        </a:spcAft>
                        <a:buClr>
                          <a:srgbClr val="000000"/>
                        </a:buClr>
                        <a:buFont typeface="Arial"/>
                      </a:pPr>
                      <a:r>
                        <a:rPr lang="en-AU" sz="2000" b="1" i="0" u="none" strike="noStrike" cap="none" dirty="0">
                          <a:solidFill>
                            <a:schemeClr val="dk1"/>
                          </a:solidFill>
                          <a:effectLst/>
                          <a:latin typeface="Calibri" panose="020F0502020204030204" pitchFamily="34" charset="0"/>
                          <a:ea typeface="Calibri" panose="020F0502020204030204" pitchFamily="34" charset="0"/>
                          <a:cs typeface="Times New Roman" panose="02020603050405020304" pitchFamily="18" charset="0"/>
                          <a:sym typeface="Arial"/>
                        </a:rPr>
                        <a:t>1</a:t>
                      </a:r>
                    </a:p>
                  </a:txBody>
                  <a:tcPr marL="12672" marR="12672" marT="0"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1260206"/>
                  </a:ext>
                </a:extLst>
              </a:tr>
              <a:tr h="88886">
                <a:tc rowSpan="4">
                  <a:txBody>
                    <a:bodyPr/>
                    <a:lstStyle/>
                    <a:p>
                      <a:pPr>
                        <a:lnSpc>
                          <a:spcPct val="107000"/>
                        </a:lnSpc>
                        <a:spcAft>
                          <a:spcPts val="0"/>
                        </a:spcAft>
                      </a:pPr>
                      <a:r>
                        <a:rPr lang="en-AU" sz="2000" b="1" dirty="0">
                          <a:solidFill>
                            <a:schemeClr val="tx1">
                              <a:lumMod val="75000"/>
                            </a:schemeClr>
                          </a:solidFill>
                          <a:effectLst/>
                        </a:rPr>
                        <a:t>Pro</a:t>
                      </a:r>
                      <a:r>
                        <a:rPr lang="en-AU" sz="2000" b="1" i="1" dirty="0">
                          <a:solidFill>
                            <a:schemeClr val="tx1">
                              <a:lumMod val="75000"/>
                            </a:schemeClr>
                          </a:solidFill>
                          <a:effectLst/>
                        </a:rPr>
                        <a:t>g</a:t>
                      </a:r>
                      <a:r>
                        <a:rPr lang="en-AU" sz="2000" b="1" dirty="0">
                          <a:solidFill>
                            <a:schemeClr val="tx1">
                              <a:lumMod val="75000"/>
                            </a:schemeClr>
                          </a:solidFill>
                          <a:effectLst/>
                        </a:rPr>
                        <a:t>ram Mgt</a:t>
                      </a:r>
                      <a:endParaRPr lang="en-AU" sz="2000" b="1" dirty="0">
                        <a:solidFill>
                          <a:schemeClr val="tx1">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2672" marR="12672" marT="0" marB="0" anchor="ctr">
                    <a:lnL w="12700" cap="flat" cmpd="sng" algn="ctr">
                      <a:solidFill>
                        <a:schemeClr val="tx1"/>
                      </a:solidFill>
                      <a:prstDash val="solid"/>
                      <a:round/>
                      <a:headEnd type="none" w="med" len="med"/>
                      <a:tailEnd type="none" w="med" len="med"/>
                    </a:lnL>
                    <a:lnB w="12700" cap="flat" cmpd="sng" algn="ctr">
                      <a:noFill/>
                      <a:prstDash val="solid"/>
                      <a:round/>
                      <a:headEnd type="none" w="med" len="med"/>
                      <a:tailEnd type="none" w="med" len="med"/>
                    </a:lnB>
                  </a:tcPr>
                </a:tc>
                <a:tc>
                  <a:txBody>
                    <a:bodyPr/>
                    <a:lstStyle/>
                    <a:p>
                      <a:pPr marR="0" algn="l" rtl="0">
                        <a:lnSpc>
                          <a:spcPct val="107000"/>
                        </a:lnSpc>
                        <a:spcBef>
                          <a:spcPts val="0"/>
                        </a:spcBef>
                        <a:spcAft>
                          <a:spcPts val="0"/>
                        </a:spcAft>
                        <a:buClr>
                          <a:srgbClr val="000000"/>
                        </a:buClr>
                        <a:buFont typeface="Arial"/>
                      </a:pPr>
                      <a:r>
                        <a:rPr lang="en-AU" sz="1600" b="0" i="0" u="none" strike="noStrike" cap="none" dirty="0">
                          <a:solidFill>
                            <a:schemeClr val="dk1"/>
                          </a:solidFill>
                          <a:effectLst/>
                          <a:latin typeface="+mn-lt"/>
                          <a:ea typeface="+mn-ea"/>
                          <a:cs typeface="+mn-cs"/>
                          <a:sym typeface="Arial"/>
                        </a:rPr>
                        <a:t>Overburdened management</a:t>
                      </a:r>
                    </a:p>
                  </a:txBody>
                  <a:tcPr marL="12672" marR="12672" marT="0" marB="0">
                    <a:lnT w="12700" cap="flat" cmpd="sng" algn="ctr">
                      <a:solidFill>
                        <a:schemeClr val="tx1"/>
                      </a:solidFill>
                      <a:prstDash val="solid"/>
                      <a:round/>
                      <a:headEnd type="none" w="med" len="med"/>
                      <a:tailEnd type="none" w="med" len="med"/>
                    </a:lnT>
                  </a:tcPr>
                </a:tc>
                <a:tc>
                  <a:txBody>
                    <a:bodyPr/>
                    <a:lstStyle/>
                    <a:p>
                      <a:pPr algn="r">
                        <a:lnSpc>
                          <a:spcPct val="107000"/>
                        </a:lnSpc>
                        <a:spcAft>
                          <a:spcPts val="0"/>
                        </a:spcAft>
                      </a:pPr>
                      <a:r>
                        <a:rPr lang="en-AU" sz="1600" dirty="0">
                          <a:effectLst/>
                        </a:rPr>
                        <a:t>1</a:t>
                      </a: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2672" marR="12672"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610762032"/>
                  </a:ext>
                </a:extLst>
              </a:tr>
              <a:tr h="88886">
                <a:tc vMerge="1">
                  <a:txBody>
                    <a:bodyPr/>
                    <a:lstStyle/>
                    <a:p>
                      <a:pPr>
                        <a:lnSpc>
                          <a:spcPct val="107000"/>
                        </a:lnSpc>
                        <a:spcAft>
                          <a:spcPts val="0"/>
                        </a:spcAft>
                      </a:pP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2672" marR="12672" marT="0" marB="0"/>
                </a:tc>
                <a:tc>
                  <a:txBody>
                    <a:bodyPr/>
                    <a:lstStyle/>
                    <a:p>
                      <a:pPr marR="0" algn="l" rtl="0">
                        <a:lnSpc>
                          <a:spcPct val="107000"/>
                        </a:lnSpc>
                        <a:spcBef>
                          <a:spcPts val="0"/>
                        </a:spcBef>
                        <a:spcAft>
                          <a:spcPts val="0"/>
                        </a:spcAft>
                        <a:buClr>
                          <a:srgbClr val="000000"/>
                        </a:buClr>
                        <a:buFont typeface="Arial"/>
                      </a:pPr>
                      <a:r>
                        <a:rPr lang="en-AU" sz="1600" b="0" i="0" u="none" strike="noStrike" cap="none" dirty="0">
                          <a:solidFill>
                            <a:schemeClr val="dk1"/>
                          </a:solidFill>
                          <a:effectLst/>
                          <a:latin typeface="+mn-lt"/>
                          <a:ea typeface="+mn-ea"/>
                          <a:cs typeface="+mn-cs"/>
                          <a:sym typeface="Arial"/>
                        </a:rPr>
                        <a:t>Not gathering requirements</a:t>
                      </a:r>
                    </a:p>
                  </a:txBody>
                  <a:tcPr marL="12672" marR="12672" marT="0" marB="0"/>
                </a:tc>
                <a:tc>
                  <a:txBody>
                    <a:bodyPr/>
                    <a:lstStyle/>
                    <a:p>
                      <a:pPr algn="r">
                        <a:lnSpc>
                          <a:spcPct val="107000"/>
                        </a:lnSpc>
                        <a:spcAft>
                          <a:spcPts val="0"/>
                        </a:spcAft>
                      </a:pPr>
                      <a:r>
                        <a:rPr lang="en-AU" sz="1600" dirty="0">
                          <a:effectLst/>
                        </a:rPr>
                        <a:t>1</a:t>
                      </a: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2672" marR="12672" marT="0"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77095827"/>
                  </a:ext>
                </a:extLst>
              </a:tr>
              <a:tr h="88886">
                <a:tc vMerge="1">
                  <a:txBody>
                    <a:bodyPr/>
                    <a:lstStyle/>
                    <a:p>
                      <a:pPr>
                        <a:lnSpc>
                          <a:spcPct val="107000"/>
                        </a:lnSpc>
                        <a:spcAft>
                          <a:spcPts val="0"/>
                        </a:spcAft>
                      </a:pP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2672" marR="12672" marT="0" marB="0"/>
                </a:tc>
                <a:tc>
                  <a:txBody>
                    <a:bodyPr/>
                    <a:lstStyle/>
                    <a:p>
                      <a:pPr marR="0" algn="l" rtl="0">
                        <a:lnSpc>
                          <a:spcPct val="107000"/>
                        </a:lnSpc>
                        <a:spcBef>
                          <a:spcPts val="0"/>
                        </a:spcBef>
                        <a:spcAft>
                          <a:spcPts val="0"/>
                        </a:spcAft>
                        <a:buClr>
                          <a:srgbClr val="000000"/>
                        </a:buClr>
                        <a:buFont typeface="Arial"/>
                      </a:pPr>
                      <a:r>
                        <a:rPr lang="en-AU" sz="1600" b="0" i="0" u="none" strike="noStrike" cap="none" dirty="0">
                          <a:solidFill>
                            <a:schemeClr val="dk1"/>
                          </a:solidFill>
                          <a:effectLst/>
                          <a:latin typeface="+mn-lt"/>
                          <a:ea typeface="+mn-ea"/>
                          <a:cs typeface="+mn-cs"/>
                          <a:sym typeface="Arial"/>
                        </a:rPr>
                        <a:t>Documentation</a:t>
                      </a:r>
                    </a:p>
                  </a:txBody>
                  <a:tcPr marL="12672" marR="12672" marT="0" marB="0"/>
                </a:tc>
                <a:tc>
                  <a:txBody>
                    <a:bodyPr/>
                    <a:lstStyle/>
                    <a:p>
                      <a:pPr algn="r">
                        <a:lnSpc>
                          <a:spcPct val="107000"/>
                        </a:lnSpc>
                        <a:spcAft>
                          <a:spcPts val="0"/>
                        </a:spcAft>
                      </a:pPr>
                      <a:r>
                        <a:rPr lang="en-AU" sz="1600" dirty="0">
                          <a:effectLst/>
                        </a:rPr>
                        <a:t>1</a:t>
                      </a: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2672" marR="12672" marT="0"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798181875"/>
                  </a:ext>
                </a:extLst>
              </a:tr>
              <a:tr h="88886">
                <a:tc vMerge="1">
                  <a:txBody>
                    <a:bodyPr/>
                    <a:lstStyle/>
                    <a:p>
                      <a:pPr>
                        <a:lnSpc>
                          <a:spcPct val="107000"/>
                        </a:lnSpc>
                        <a:spcAft>
                          <a:spcPts val="0"/>
                        </a:spcAft>
                      </a:pP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2672" marR="12672" marT="0" marB="0"/>
                </a:tc>
                <a:tc>
                  <a:txBody>
                    <a:bodyPr/>
                    <a:lstStyle/>
                    <a:p>
                      <a:pPr algn="l">
                        <a:lnSpc>
                          <a:spcPct val="107000"/>
                        </a:lnSpc>
                        <a:spcAft>
                          <a:spcPts val="0"/>
                        </a:spcAft>
                      </a:pP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2672" marR="12672" marT="0" marB="0">
                    <a:lnB w="12700" cap="flat" cmpd="sng" algn="ctr">
                      <a:noFill/>
                      <a:prstDash val="solid"/>
                      <a:round/>
                      <a:headEnd type="none" w="med" len="med"/>
                      <a:tailEnd type="none" w="med" len="med"/>
                    </a:lnB>
                  </a:tcPr>
                </a:tc>
                <a:tc>
                  <a:txBody>
                    <a:bodyPr/>
                    <a:lstStyle/>
                    <a:p>
                      <a:pPr marR="0" algn="r" rtl="0">
                        <a:lnSpc>
                          <a:spcPct val="107000"/>
                        </a:lnSpc>
                        <a:spcBef>
                          <a:spcPts val="0"/>
                        </a:spcBef>
                        <a:spcAft>
                          <a:spcPts val="0"/>
                        </a:spcAft>
                        <a:buClr>
                          <a:srgbClr val="000000"/>
                        </a:buClr>
                        <a:buFont typeface="Arial"/>
                      </a:pPr>
                      <a:r>
                        <a:rPr lang="en-AU" sz="2000" b="1" i="0" u="none" strike="noStrike" cap="none" dirty="0">
                          <a:solidFill>
                            <a:schemeClr val="dk1"/>
                          </a:solidFill>
                          <a:effectLst/>
                          <a:latin typeface="Calibri" panose="020F0502020204030204" pitchFamily="34" charset="0"/>
                          <a:ea typeface="Calibri" panose="020F0502020204030204" pitchFamily="34" charset="0"/>
                          <a:cs typeface="Times New Roman" panose="02020603050405020304" pitchFamily="18" charset="0"/>
                          <a:sym typeface="Arial"/>
                        </a:rPr>
                        <a:t>3</a:t>
                      </a:r>
                    </a:p>
                  </a:txBody>
                  <a:tcPr marL="12672" marR="12672" marT="0" marB="0">
                    <a:lnR w="12700"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3648613461"/>
                  </a:ext>
                </a:extLst>
              </a:tr>
              <a:tr h="88886">
                <a:tc gridSpan="2">
                  <a:txBody>
                    <a:bodyPr/>
                    <a:lstStyle/>
                    <a:p>
                      <a:pPr>
                        <a:lnSpc>
                          <a:spcPct val="107000"/>
                        </a:lnSpc>
                        <a:spcAft>
                          <a:spcPts val="0"/>
                        </a:spcAft>
                      </a:pPr>
                      <a:endParaRPr lang="en-AU" sz="2000" b="1" dirty="0">
                        <a:solidFill>
                          <a:schemeClr val="tx1">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2672" marR="12672" marT="0" marB="0" anchor="ctr">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0E6DC"/>
                    </a:solidFill>
                  </a:tcPr>
                </a:tc>
                <a:tc hMerge="1">
                  <a:txBody>
                    <a:bodyPr/>
                    <a:lstStyle/>
                    <a:p>
                      <a:pPr algn="l">
                        <a:lnSpc>
                          <a:spcPct val="107000"/>
                        </a:lnSpc>
                        <a:spcAft>
                          <a:spcPts val="0"/>
                        </a:spcAft>
                      </a:pP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2672" marR="12672"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0E6DC"/>
                    </a:solidFill>
                  </a:tcPr>
                </a:tc>
                <a:tc>
                  <a:txBody>
                    <a:bodyPr/>
                    <a:lstStyle/>
                    <a:p>
                      <a:pPr marR="0" algn="r" rtl="0">
                        <a:lnSpc>
                          <a:spcPct val="107000"/>
                        </a:lnSpc>
                        <a:spcBef>
                          <a:spcPts val="0"/>
                        </a:spcBef>
                        <a:spcAft>
                          <a:spcPts val="0"/>
                        </a:spcAft>
                        <a:buClr>
                          <a:srgbClr val="000000"/>
                        </a:buClr>
                        <a:buFont typeface="Arial"/>
                      </a:pPr>
                      <a:endParaRPr lang="en-AU" sz="2000" b="1" i="0" u="none" strike="noStrike" cap="none" dirty="0">
                        <a:solidFill>
                          <a:schemeClr val="dk1"/>
                        </a:solidFill>
                        <a:effectLst/>
                        <a:latin typeface="Calibri" panose="020F0502020204030204" pitchFamily="34" charset="0"/>
                        <a:ea typeface="Calibri" panose="020F0502020204030204" pitchFamily="34" charset="0"/>
                        <a:cs typeface="Times New Roman" panose="02020603050405020304" pitchFamily="18" charset="0"/>
                        <a:sym typeface="Arial"/>
                      </a:endParaRPr>
                    </a:p>
                  </a:txBody>
                  <a:tcPr marL="12672" marR="12672" marT="0" marB="0">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0E6DC"/>
                    </a:solidFill>
                  </a:tcPr>
                </a:tc>
                <a:extLst>
                  <a:ext uri="{0D108BD9-81ED-4DB2-BD59-A6C34878D82A}">
                    <a16:rowId xmlns:a16="http://schemas.microsoft.com/office/drawing/2014/main" val="1909744447"/>
                  </a:ext>
                </a:extLst>
              </a:tr>
            </a:tbl>
          </a:graphicData>
        </a:graphic>
      </p:graphicFrame>
      <p:graphicFrame>
        <p:nvGraphicFramePr>
          <p:cNvPr id="10" name="Table 9">
            <a:extLst>
              <a:ext uri="{FF2B5EF4-FFF2-40B4-BE49-F238E27FC236}">
                <a16:creationId xmlns:a16="http://schemas.microsoft.com/office/drawing/2014/main" id="{F8740D93-1C35-4334-843D-13E7D56BA741}"/>
              </a:ext>
            </a:extLst>
          </p:cNvPr>
          <p:cNvGraphicFramePr>
            <a:graphicFrameLocks noGrp="1"/>
          </p:cNvGraphicFramePr>
          <p:nvPr>
            <p:extLst>
              <p:ext uri="{D42A27DB-BD31-4B8C-83A1-F6EECF244321}">
                <p14:modId xmlns:p14="http://schemas.microsoft.com/office/powerpoint/2010/main" val="2355833706"/>
              </p:ext>
            </p:extLst>
          </p:nvPr>
        </p:nvGraphicFramePr>
        <p:xfrm>
          <a:off x="403274" y="2833633"/>
          <a:ext cx="5071508" cy="3919475"/>
        </p:xfrm>
        <a:graphic>
          <a:graphicData uri="http://schemas.openxmlformats.org/drawingml/2006/table">
            <a:tbl>
              <a:tblPr>
                <a:tableStyleId>{5C22544A-7EE6-4342-B048-85BDC9FD1C3A}</a:tableStyleId>
              </a:tblPr>
              <a:tblGrid>
                <a:gridCol w="1696994">
                  <a:extLst>
                    <a:ext uri="{9D8B030D-6E8A-4147-A177-3AD203B41FA5}">
                      <a16:colId xmlns:a16="http://schemas.microsoft.com/office/drawing/2014/main" val="3465860097"/>
                    </a:ext>
                  </a:extLst>
                </a:gridCol>
                <a:gridCol w="2664000">
                  <a:extLst>
                    <a:ext uri="{9D8B030D-6E8A-4147-A177-3AD203B41FA5}">
                      <a16:colId xmlns:a16="http://schemas.microsoft.com/office/drawing/2014/main" val="3611981645"/>
                    </a:ext>
                  </a:extLst>
                </a:gridCol>
                <a:gridCol w="710514">
                  <a:extLst>
                    <a:ext uri="{9D8B030D-6E8A-4147-A177-3AD203B41FA5}">
                      <a16:colId xmlns:a16="http://schemas.microsoft.com/office/drawing/2014/main" val="4173615195"/>
                    </a:ext>
                  </a:extLst>
                </a:gridCol>
              </a:tblGrid>
              <a:tr h="88886">
                <a:tc rowSpan="3">
                  <a:txBody>
                    <a:bodyPr/>
                    <a:lstStyle/>
                    <a:p>
                      <a:pPr>
                        <a:lnSpc>
                          <a:spcPct val="107000"/>
                        </a:lnSpc>
                        <a:spcAft>
                          <a:spcPts val="0"/>
                        </a:spcAft>
                      </a:pPr>
                      <a:r>
                        <a:rPr lang="en-AU" sz="2000" b="1" dirty="0">
                          <a:solidFill>
                            <a:schemeClr val="tx1">
                              <a:lumMod val="75000"/>
                            </a:schemeClr>
                          </a:solidFill>
                          <a:effectLst/>
                        </a:rPr>
                        <a:t>Data skills</a:t>
                      </a:r>
                      <a:endParaRPr lang="en-AU" sz="2000" b="1" dirty="0">
                        <a:solidFill>
                          <a:schemeClr val="tx1">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2672" marR="12672"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l" rtl="0">
                        <a:lnSpc>
                          <a:spcPct val="107000"/>
                        </a:lnSpc>
                        <a:spcBef>
                          <a:spcPts val="0"/>
                        </a:spcBef>
                        <a:spcAft>
                          <a:spcPts val="0"/>
                        </a:spcAft>
                        <a:buClr>
                          <a:srgbClr val="000000"/>
                        </a:buClr>
                        <a:buFont typeface="Arial"/>
                      </a:pPr>
                      <a:r>
                        <a:rPr lang="en-AU" sz="1600" b="0" i="0" u="none" strike="noStrike" cap="none" dirty="0">
                          <a:solidFill>
                            <a:schemeClr val="dk1"/>
                          </a:solidFill>
                          <a:effectLst/>
                          <a:latin typeface="+mn-lt"/>
                          <a:ea typeface="+mn-ea"/>
                          <a:cs typeface="+mn-cs"/>
                          <a:sym typeface="Arial"/>
                        </a:rPr>
                        <a:t>Lack of sufficient skills</a:t>
                      </a:r>
                    </a:p>
                  </a:txBody>
                  <a:tcPr marL="12672" marR="12672" marT="0" marB="0">
                    <a:lnT w="12700" cap="flat" cmpd="sng" algn="ctr">
                      <a:solidFill>
                        <a:schemeClr val="tx1"/>
                      </a:solidFill>
                      <a:prstDash val="solid"/>
                      <a:round/>
                      <a:headEnd type="none" w="med" len="med"/>
                      <a:tailEnd type="none" w="med" len="med"/>
                    </a:lnT>
                  </a:tcPr>
                </a:tc>
                <a:tc>
                  <a:txBody>
                    <a:bodyPr/>
                    <a:lstStyle/>
                    <a:p>
                      <a:pPr algn="r">
                        <a:lnSpc>
                          <a:spcPct val="107000"/>
                        </a:lnSpc>
                        <a:spcAft>
                          <a:spcPts val="0"/>
                        </a:spcAft>
                      </a:pPr>
                      <a:r>
                        <a:rPr lang="en-AU" sz="1600" dirty="0">
                          <a:effectLst/>
                        </a:rPr>
                        <a:t>7</a:t>
                      </a: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2672" marR="12672"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132253067"/>
                  </a:ext>
                </a:extLst>
              </a:tr>
              <a:tr h="88886">
                <a:tc vMerge="1">
                  <a:txBody>
                    <a:bodyPr/>
                    <a:lstStyle/>
                    <a:p>
                      <a:pPr>
                        <a:lnSpc>
                          <a:spcPct val="107000"/>
                        </a:lnSpc>
                        <a:spcAft>
                          <a:spcPts val="0"/>
                        </a:spcAft>
                      </a:pP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2672" marR="12672" marT="0" marB="0"/>
                </a:tc>
                <a:tc>
                  <a:txBody>
                    <a:bodyPr/>
                    <a:lstStyle/>
                    <a:p>
                      <a:pPr marR="0" algn="l" rtl="0">
                        <a:lnSpc>
                          <a:spcPct val="107000"/>
                        </a:lnSpc>
                        <a:spcBef>
                          <a:spcPts val="0"/>
                        </a:spcBef>
                        <a:spcAft>
                          <a:spcPts val="0"/>
                        </a:spcAft>
                        <a:buClr>
                          <a:srgbClr val="000000"/>
                        </a:buClr>
                        <a:buFont typeface="Arial"/>
                      </a:pPr>
                      <a:r>
                        <a:rPr lang="en-AU" sz="1600" b="0" i="0" u="none" strike="noStrike" cap="none" dirty="0">
                          <a:solidFill>
                            <a:schemeClr val="dk1"/>
                          </a:solidFill>
                          <a:effectLst/>
                          <a:latin typeface="+mn-lt"/>
                          <a:ea typeface="+mn-ea"/>
                          <a:cs typeface="+mn-cs"/>
                          <a:sym typeface="Arial"/>
                        </a:rPr>
                        <a:t>No business focus</a:t>
                      </a:r>
                    </a:p>
                  </a:txBody>
                  <a:tcPr marL="12672" marR="12672" marT="0" marB="0"/>
                </a:tc>
                <a:tc>
                  <a:txBody>
                    <a:bodyPr/>
                    <a:lstStyle/>
                    <a:p>
                      <a:pPr algn="r">
                        <a:lnSpc>
                          <a:spcPct val="107000"/>
                        </a:lnSpc>
                        <a:spcAft>
                          <a:spcPts val="0"/>
                        </a:spcAft>
                      </a:pPr>
                      <a:r>
                        <a:rPr lang="en-AU" sz="1600" dirty="0">
                          <a:effectLst/>
                        </a:rPr>
                        <a:t>3</a:t>
                      </a: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12672" marR="12672" marT="0"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193334228"/>
                  </a:ext>
                </a:extLst>
              </a:tr>
              <a:tr h="88886">
                <a:tc vMerge="1">
                  <a:txBody>
                    <a:bodyPr/>
                    <a:lstStyle/>
                    <a:p>
                      <a:pPr>
                        <a:lnSpc>
                          <a:spcPct val="107000"/>
                        </a:lnSpc>
                        <a:spcAft>
                          <a:spcPts val="0"/>
                        </a:spcAft>
                      </a:pP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2672" marR="12672" marT="0" marB="0"/>
                </a:tc>
                <a:tc>
                  <a:txBody>
                    <a:bodyPr/>
                    <a:lstStyle/>
                    <a:p>
                      <a:pPr algn="l">
                        <a:lnSpc>
                          <a:spcPct val="107000"/>
                        </a:lnSpc>
                        <a:spcAft>
                          <a:spcPts val="0"/>
                        </a:spcAft>
                      </a:pP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2672" marR="12672" marT="0" marB="0">
                    <a:lnB w="12700" cap="flat" cmpd="sng" algn="ctr">
                      <a:solidFill>
                        <a:schemeClr val="tx1"/>
                      </a:solidFill>
                      <a:prstDash val="solid"/>
                      <a:round/>
                      <a:headEnd type="none" w="med" len="med"/>
                      <a:tailEnd type="none" w="med" len="med"/>
                    </a:lnB>
                  </a:tcPr>
                </a:tc>
                <a:tc>
                  <a:txBody>
                    <a:bodyPr/>
                    <a:lstStyle/>
                    <a:p>
                      <a:pPr marR="0" algn="r" rtl="0">
                        <a:lnSpc>
                          <a:spcPct val="107000"/>
                        </a:lnSpc>
                        <a:spcBef>
                          <a:spcPts val="0"/>
                        </a:spcBef>
                        <a:spcAft>
                          <a:spcPts val="0"/>
                        </a:spcAft>
                        <a:buClr>
                          <a:srgbClr val="000000"/>
                        </a:buClr>
                        <a:buFont typeface="Arial"/>
                      </a:pPr>
                      <a:r>
                        <a:rPr lang="en-AU" sz="2000" b="1" i="0" u="none" strike="noStrike" cap="none" dirty="0">
                          <a:solidFill>
                            <a:schemeClr val="dk1"/>
                          </a:solidFill>
                          <a:effectLst/>
                          <a:latin typeface="Calibri" panose="020F0502020204030204" pitchFamily="34" charset="0"/>
                          <a:ea typeface="Calibri" panose="020F0502020204030204" pitchFamily="34" charset="0"/>
                          <a:cs typeface="Times New Roman" panose="02020603050405020304" pitchFamily="18" charset="0"/>
                          <a:sym typeface="Arial"/>
                        </a:rPr>
                        <a:t>10</a:t>
                      </a:r>
                    </a:p>
                  </a:txBody>
                  <a:tcPr marL="12672" marR="12672" marT="0" marB="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4456480"/>
                  </a:ext>
                </a:extLst>
              </a:tr>
              <a:tr h="88886">
                <a:tc rowSpan="5">
                  <a:txBody>
                    <a:bodyPr/>
                    <a:lstStyle/>
                    <a:p>
                      <a:pPr>
                        <a:lnSpc>
                          <a:spcPct val="107000"/>
                        </a:lnSpc>
                        <a:spcAft>
                          <a:spcPts val="0"/>
                        </a:spcAft>
                      </a:pPr>
                      <a:r>
                        <a:rPr lang="en-US" sz="2000" b="1" dirty="0">
                          <a:solidFill>
                            <a:schemeClr val="tx1">
                              <a:lumMod val="75000"/>
                            </a:schemeClr>
                          </a:solidFill>
                          <a:effectLst/>
                        </a:rPr>
                        <a:t>Failures of outcomes</a:t>
                      </a:r>
                      <a:endParaRPr lang="en-AU" sz="2000" b="1" dirty="0">
                        <a:solidFill>
                          <a:schemeClr val="tx1">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2672" marR="12672" marT="0"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R="0" algn="l" rtl="0">
                        <a:lnSpc>
                          <a:spcPct val="107000"/>
                        </a:lnSpc>
                        <a:spcBef>
                          <a:spcPts val="0"/>
                        </a:spcBef>
                        <a:spcAft>
                          <a:spcPts val="0"/>
                        </a:spcAft>
                        <a:buClr>
                          <a:srgbClr val="000000"/>
                        </a:buClr>
                        <a:buFont typeface="Arial"/>
                      </a:pPr>
                      <a:r>
                        <a:rPr lang="en-US" sz="1600" b="0" i="0" u="none" strike="noStrike" cap="none" dirty="0">
                          <a:solidFill>
                            <a:schemeClr val="dk1"/>
                          </a:solidFill>
                          <a:effectLst/>
                          <a:latin typeface="+mn-lt"/>
                          <a:ea typeface="+mn-ea"/>
                          <a:cs typeface="+mn-cs"/>
                          <a:sym typeface="Arial"/>
                        </a:rPr>
                        <a:t>Unrealistic expectations</a:t>
                      </a:r>
                      <a:endParaRPr lang="en-AU" sz="1600" b="0" i="0" u="none" strike="noStrike" cap="none" dirty="0">
                        <a:solidFill>
                          <a:schemeClr val="dk1"/>
                        </a:solidFill>
                        <a:effectLst/>
                        <a:latin typeface="+mn-lt"/>
                        <a:ea typeface="+mn-ea"/>
                        <a:cs typeface="+mn-cs"/>
                        <a:sym typeface="Arial"/>
                      </a:endParaRPr>
                    </a:p>
                  </a:txBody>
                  <a:tcPr marL="12672" marR="12672" marT="0" marB="0">
                    <a:lnL w="12700" cmpd="sng">
                      <a:noFill/>
                    </a:lnL>
                    <a:lnT w="12700" cap="flat" cmpd="sng" algn="ctr">
                      <a:solidFill>
                        <a:schemeClr val="tx1"/>
                      </a:solidFill>
                      <a:prstDash val="solid"/>
                      <a:round/>
                      <a:headEnd type="none" w="med" len="med"/>
                      <a:tailEnd type="none" w="med" len="med"/>
                    </a:lnT>
                  </a:tcPr>
                </a:tc>
                <a:tc>
                  <a:txBody>
                    <a:bodyPr/>
                    <a:lstStyle/>
                    <a:p>
                      <a:pPr marR="0" algn="r" rtl="0">
                        <a:lnSpc>
                          <a:spcPct val="107000"/>
                        </a:lnSpc>
                        <a:spcBef>
                          <a:spcPts val="0"/>
                        </a:spcBef>
                        <a:spcAft>
                          <a:spcPts val="0"/>
                        </a:spcAft>
                        <a:buClr>
                          <a:srgbClr val="000000"/>
                        </a:buClr>
                        <a:buFont typeface="Arial"/>
                      </a:pPr>
                      <a:r>
                        <a:rPr lang="en-US" sz="1600" b="0" i="0" u="none" strike="noStrike" cap="none" dirty="0">
                          <a:solidFill>
                            <a:schemeClr val="dk1"/>
                          </a:solidFill>
                          <a:effectLst/>
                          <a:latin typeface="+mn-lt"/>
                          <a:ea typeface="+mn-ea"/>
                          <a:cs typeface="+mn-cs"/>
                          <a:sym typeface="Arial"/>
                        </a:rPr>
                        <a:t>5</a:t>
                      </a:r>
                      <a:endParaRPr lang="en-AU" sz="1600" b="0" i="0" u="none" strike="noStrike" cap="none" dirty="0">
                        <a:solidFill>
                          <a:schemeClr val="dk1"/>
                        </a:solidFill>
                        <a:effectLst/>
                        <a:latin typeface="+mn-lt"/>
                        <a:ea typeface="+mn-ea"/>
                        <a:cs typeface="+mn-cs"/>
                        <a:sym typeface="Arial"/>
                      </a:endParaRPr>
                    </a:p>
                  </a:txBody>
                  <a:tcPr marL="12672" marR="12672"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047368290"/>
                  </a:ext>
                </a:extLst>
              </a:tr>
              <a:tr h="88886">
                <a:tc vMerge="1">
                  <a:txBody>
                    <a:bodyPr/>
                    <a:lstStyle/>
                    <a:p>
                      <a:pPr>
                        <a:lnSpc>
                          <a:spcPct val="107000"/>
                        </a:lnSpc>
                        <a:spcAft>
                          <a:spcPts val="0"/>
                        </a:spcAft>
                      </a:pP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2672" marR="12672" marT="0" marB="0"/>
                </a:tc>
                <a:tc>
                  <a:txBody>
                    <a:bodyPr/>
                    <a:lstStyle/>
                    <a:p>
                      <a:pPr marR="0" algn="l" rtl="0">
                        <a:lnSpc>
                          <a:spcPct val="107000"/>
                        </a:lnSpc>
                        <a:spcBef>
                          <a:spcPts val="0"/>
                        </a:spcBef>
                        <a:spcAft>
                          <a:spcPts val="0"/>
                        </a:spcAft>
                        <a:buClr>
                          <a:srgbClr val="000000"/>
                        </a:buClr>
                        <a:buFont typeface="Arial"/>
                      </a:pPr>
                      <a:r>
                        <a:rPr lang="en-AU" sz="1600" b="0" i="0" u="none" strike="noStrike" cap="none" dirty="0">
                          <a:solidFill>
                            <a:schemeClr val="dk1"/>
                          </a:solidFill>
                          <a:effectLst/>
                          <a:latin typeface="+mn-lt"/>
                          <a:ea typeface="+mn-ea"/>
                          <a:cs typeface="+mn-cs"/>
                          <a:sym typeface="Arial"/>
                        </a:rPr>
                        <a:t>No ROI on outcome</a:t>
                      </a:r>
                    </a:p>
                  </a:txBody>
                  <a:tcPr marL="12672" marR="12672" marT="0" marB="0">
                    <a:lnL w="12700" cmpd="sng">
                      <a:noFill/>
                    </a:lnL>
                  </a:tcPr>
                </a:tc>
                <a:tc>
                  <a:txBody>
                    <a:bodyPr/>
                    <a:lstStyle/>
                    <a:p>
                      <a:pPr marR="0" algn="r" rtl="0">
                        <a:lnSpc>
                          <a:spcPct val="107000"/>
                        </a:lnSpc>
                        <a:spcBef>
                          <a:spcPts val="0"/>
                        </a:spcBef>
                        <a:spcAft>
                          <a:spcPts val="0"/>
                        </a:spcAft>
                        <a:buClr>
                          <a:srgbClr val="000000"/>
                        </a:buClr>
                        <a:buFont typeface="Arial"/>
                      </a:pPr>
                      <a:r>
                        <a:rPr lang="en-AU" sz="1600" b="0" i="0" u="none" strike="noStrike" cap="none" dirty="0">
                          <a:solidFill>
                            <a:schemeClr val="dk1"/>
                          </a:solidFill>
                          <a:effectLst/>
                          <a:latin typeface="+mn-lt"/>
                          <a:ea typeface="+mn-ea"/>
                          <a:cs typeface="+mn-cs"/>
                          <a:sym typeface="Arial"/>
                        </a:rPr>
                        <a:t>3</a:t>
                      </a:r>
                    </a:p>
                  </a:txBody>
                  <a:tcPr marL="12672" marR="12672" marT="0"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739292512"/>
                  </a:ext>
                </a:extLst>
              </a:tr>
              <a:tr h="88886">
                <a:tc vMerge="1">
                  <a:txBody>
                    <a:bodyPr/>
                    <a:lstStyle/>
                    <a:p>
                      <a:pPr>
                        <a:lnSpc>
                          <a:spcPct val="107000"/>
                        </a:lnSpc>
                        <a:spcAft>
                          <a:spcPts val="0"/>
                        </a:spcAft>
                      </a:pP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2672" marR="12672" marT="0" marB="0"/>
                </a:tc>
                <a:tc>
                  <a:txBody>
                    <a:bodyPr/>
                    <a:lstStyle/>
                    <a:p>
                      <a:pPr marR="0" algn="l" rtl="0">
                        <a:lnSpc>
                          <a:spcPct val="107000"/>
                        </a:lnSpc>
                        <a:spcBef>
                          <a:spcPts val="0"/>
                        </a:spcBef>
                        <a:spcAft>
                          <a:spcPts val="0"/>
                        </a:spcAft>
                        <a:buClr>
                          <a:srgbClr val="000000"/>
                        </a:buClr>
                        <a:buFont typeface="Arial"/>
                      </a:pPr>
                      <a:r>
                        <a:rPr lang="en-AU" sz="1600" b="0" i="0" u="none" strike="noStrike" cap="none" dirty="0">
                          <a:solidFill>
                            <a:schemeClr val="dk1"/>
                          </a:solidFill>
                          <a:effectLst/>
                          <a:latin typeface="+mn-lt"/>
                          <a:ea typeface="+mn-ea"/>
                          <a:cs typeface="+mn-cs"/>
                          <a:sym typeface="Arial"/>
                        </a:rPr>
                        <a:t>Lack of planning</a:t>
                      </a:r>
                    </a:p>
                  </a:txBody>
                  <a:tcPr marL="12672" marR="12672" marT="0" marB="0">
                    <a:lnL w="12700" cmpd="sng">
                      <a:noFill/>
                    </a:lnL>
                  </a:tcPr>
                </a:tc>
                <a:tc>
                  <a:txBody>
                    <a:bodyPr/>
                    <a:lstStyle/>
                    <a:p>
                      <a:pPr marR="0" algn="r" rtl="0">
                        <a:lnSpc>
                          <a:spcPct val="107000"/>
                        </a:lnSpc>
                        <a:spcBef>
                          <a:spcPts val="0"/>
                        </a:spcBef>
                        <a:spcAft>
                          <a:spcPts val="0"/>
                        </a:spcAft>
                        <a:buClr>
                          <a:srgbClr val="000000"/>
                        </a:buClr>
                        <a:buFont typeface="Arial"/>
                      </a:pPr>
                      <a:r>
                        <a:rPr lang="en-AU" sz="1600" b="0" i="0" u="none" strike="noStrike" cap="none" dirty="0">
                          <a:solidFill>
                            <a:schemeClr val="dk1"/>
                          </a:solidFill>
                          <a:effectLst/>
                          <a:latin typeface="+mn-lt"/>
                          <a:ea typeface="+mn-ea"/>
                          <a:cs typeface="+mn-cs"/>
                          <a:sym typeface="Arial"/>
                        </a:rPr>
                        <a:t>2</a:t>
                      </a:r>
                    </a:p>
                  </a:txBody>
                  <a:tcPr marL="12672" marR="12672" marT="0"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08338974"/>
                  </a:ext>
                </a:extLst>
              </a:tr>
              <a:tr h="88886">
                <a:tc vMerge="1">
                  <a:txBody>
                    <a:bodyPr/>
                    <a:lstStyle/>
                    <a:p>
                      <a:pPr>
                        <a:lnSpc>
                          <a:spcPct val="107000"/>
                        </a:lnSpc>
                        <a:spcAft>
                          <a:spcPts val="0"/>
                        </a:spcAft>
                      </a:pP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2672" marR="12672" marT="0" marB="0"/>
                </a:tc>
                <a:tc>
                  <a:txBody>
                    <a:bodyPr/>
                    <a:lstStyle/>
                    <a:p>
                      <a:pPr marR="0" algn="l" rtl="0">
                        <a:lnSpc>
                          <a:spcPct val="107000"/>
                        </a:lnSpc>
                        <a:spcBef>
                          <a:spcPts val="0"/>
                        </a:spcBef>
                        <a:spcAft>
                          <a:spcPts val="0"/>
                        </a:spcAft>
                        <a:buClr>
                          <a:srgbClr val="000000"/>
                        </a:buClr>
                        <a:buFont typeface="Arial"/>
                      </a:pPr>
                      <a:r>
                        <a:rPr lang="en-AU" sz="1600" b="0" i="0" u="none" strike="noStrike" cap="none" dirty="0">
                          <a:solidFill>
                            <a:schemeClr val="dk1"/>
                          </a:solidFill>
                          <a:effectLst/>
                          <a:latin typeface="+mn-lt"/>
                          <a:ea typeface="+mn-ea"/>
                          <a:cs typeface="+mn-cs"/>
                          <a:sym typeface="Arial"/>
                        </a:rPr>
                        <a:t>User acceptance</a:t>
                      </a:r>
                    </a:p>
                  </a:txBody>
                  <a:tcPr marL="12672" marR="12672" marT="0" marB="0">
                    <a:lnL w="12700" cmpd="sng">
                      <a:noFill/>
                    </a:lnL>
                    <a:lnB w="12700" cap="flat" cmpd="sng" algn="ctr">
                      <a:noFill/>
                      <a:prstDash val="solid"/>
                      <a:round/>
                      <a:headEnd type="none" w="med" len="med"/>
                      <a:tailEnd type="none" w="med" len="med"/>
                    </a:lnB>
                  </a:tcPr>
                </a:tc>
                <a:tc>
                  <a:txBody>
                    <a:bodyPr/>
                    <a:lstStyle/>
                    <a:p>
                      <a:pPr marR="0" algn="r" rtl="0">
                        <a:lnSpc>
                          <a:spcPct val="107000"/>
                        </a:lnSpc>
                        <a:spcBef>
                          <a:spcPts val="0"/>
                        </a:spcBef>
                        <a:spcAft>
                          <a:spcPts val="0"/>
                        </a:spcAft>
                        <a:buClr>
                          <a:srgbClr val="000000"/>
                        </a:buClr>
                        <a:buFont typeface="Arial"/>
                      </a:pPr>
                      <a:r>
                        <a:rPr lang="en-AU" sz="1600" b="0" i="0" u="none" strike="noStrike" cap="none" dirty="0">
                          <a:solidFill>
                            <a:schemeClr val="dk1"/>
                          </a:solidFill>
                          <a:effectLst/>
                          <a:latin typeface="+mn-lt"/>
                          <a:ea typeface="+mn-ea"/>
                          <a:cs typeface="+mn-cs"/>
                          <a:sym typeface="Arial"/>
                        </a:rPr>
                        <a:t>6</a:t>
                      </a:r>
                    </a:p>
                  </a:txBody>
                  <a:tcPr marL="12672" marR="12672" marT="0" marB="0">
                    <a:lnR w="12700"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600781177"/>
                  </a:ext>
                </a:extLst>
              </a:tr>
              <a:tr h="88886">
                <a:tc vMerge="1">
                  <a:txBody>
                    <a:bodyPr/>
                    <a:lstStyle/>
                    <a:p>
                      <a:pPr>
                        <a:lnSpc>
                          <a:spcPct val="107000"/>
                        </a:lnSpc>
                        <a:spcAft>
                          <a:spcPts val="0"/>
                        </a:spcAft>
                      </a:pPr>
                      <a:endParaRPr lang="en-AU" sz="2000" b="1" dirty="0">
                        <a:solidFill>
                          <a:schemeClr val="tx1">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2672" marR="12672" marT="0" marB="0" anchor="ctr">
                    <a:lnT w="12700" cap="flat" cmpd="sng" algn="ctr">
                      <a:solidFill>
                        <a:schemeClr val="tx1"/>
                      </a:solidFill>
                      <a:prstDash val="solid"/>
                      <a:round/>
                      <a:headEnd type="none" w="med" len="med"/>
                      <a:tailEnd type="none" w="med" len="med"/>
                    </a:lnT>
                  </a:tcPr>
                </a:tc>
                <a:tc>
                  <a:txBody>
                    <a:bodyPr/>
                    <a:lstStyle/>
                    <a:p>
                      <a:pPr algn="l">
                        <a:lnSpc>
                          <a:spcPct val="107000"/>
                        </a:lnSpc>
                        <a:spcAft>
                          <a:spcPts val="0"/>
                        </a:spcAft>
                      </a:pP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2672" marR="12672" marT="0" marB="0">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R="0" algn="r" rtl="0">
                        <a:lnSpc>
                          <a:spcPct val="107000"/>
                        </a:lnSpc>
                        <a:spcBef>
                          <a:spcPts val="0"/>
                        </a:spcBef>
                        <a:spcAft>
                          <a:spcPts val="0"/>
                        </a:spcAft>
                        <a:buClr>
                          <a:srgbClr val="000000"/>
                        </a:buClr>
                        <a:buFont typeface="Arial"/>
                      </a:pPr>
                      <a:r>
                        <a:rPr lang="en-AU" sz="2000" b="1" i="0" u="none" strike="noStrike" cap="none" dirty="0">
                          <a:solidFill>
                            <a:schemeClr val="dk1"/>
                          </a:solidFill>
                          <a:effectLst/>
                          <a:latin typeface="Calibri" panose="020F0502020204030204" pitchFamily="34" charset="0"/>
                          <a:ea typeface="Calibri" panose="020F0502020204030204" pitchFamily="34" charset="0"/>
                          <a:cs typeface="Times New Roman" panose="02020603050405020304" pitchFamily="18" charset="0"/>
                          <a:sym typeface="Arial"/>
                        </a:rPr>
                        <a:t>16</a:t>
                      </a:r>
                    </a:p>
                  </a:txBody>
                  <a:tcPr marL="12672" marR="12672" marT="0" marB="0">
                    <a:lnL w="12700" cmpd="sng">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76485304"/>
                  </a:ext>
                </a:extLst>
              </a:tr>
              <a:tr h="88886">
                <a:tc rowSpan="3">
                  <a:txBody>
                    <a:bodyPr/>
                    <a:lstStyle/>
                    <a:p>
                      <a:pPr>
                        <a:lnSpc>
                          <a:spcPct val="107000"/>
                        </a:lnSpc>
                        <a:spcAft>
                          <a:spcPts val="0"/>
                        </a:spcAft>
                      </a:pPr>
                      <a:r>
                        <a:rPr lang="en-AU" sz="2000" b="1" dirty="0">
                          <a:solidFill>
                            <a:schemeClr val="tx1">
                              <a:lumMod val="75000"/>
                            </a:schemeClr>
                          </a:solidFill>
                          <a:effectLst/>
                        </a:rPr>
                        <a:t>Analytics/DS</a:t>
                      </a:r>
                      <a:endParaRPr lang="en-AU" sz="2000" b="1" dirty="0">
                        <a:solidFill>
                          <a:schemeClr val="tx1">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2672" marR="12672"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l" rtl="0">
                        <a:lnSpc>
                          <a:spcPct val="107000"/>
                        </a:lnSpc>
                        <a:spcBef>
                          <a:spcPts val="0"/>
                        </a:spcBef>
                        <a:spcAft>
                          <a:spcPts val="0"/>
                        </a:spcAft>
                        <a:buClr>
                          <a:srgbClr val="000000"/>
                        </a:buClr>
                        <a:buFont typeface="Arial"/>
                      </a:pPr>
                      <a:r>
                        <a:rPr lang="en-AU" sz="1600" b="0" i="0" u="none" strike="noStrike" cap="none" dirty="0">
                          <a:solidFill>
                            <a:schemeClr val="dk1"/>
                          </a:solidFill>
                          <a:effectLst/>
                          <a:latin typeface="+mn-lt"/>
                          <a:ea typeface="+mn-ea"/>
                          <a:cs typeface="+mn-cs"/>
                          <a:sym typeface="Arial"/>
                        </a:rPr>
                        <a:t>Poor analysis</a:t>
                      </a:r>
                    </a:p>
                  </a:txBody>
                  <a:tcPr marL="12672" marR="12672" marT="0" marB="0">
                    <a:lnT w="12700" cap="flat" cmpd="sng" algn="ctr">
                      <a:solidFill>
                        <a:schemeClr val="tx1"/>
                      </a:solidFill>
                      <a:prstDash val="solid"/>
                      <a:round/>
                      <a:headEnd type="none" w="med" len="med"/>
                      <a:tailEnd type="none" w="med" len="med"/>
                    </a:lnT>
                  </a:tcPr>
                </a:tc>
                <a:tc>
                  <a:txBody>
                    <a:bodyPr/>
                    <a:lstStyle/>
                    <a:p>
                      <a:pPr marR="0" algn="r" rtl="0">
                        <a:lnSpc>
                          <a:spcPct val="107000"/>
                        </a:lnSpc>
                        <a:spcBef>
                          <a:spcPts val="0"/>
                        </a:spcBef>
                        <a:spcAft>
                          <a:spcPts val="0"/>
                        </a:spcAft>
                        <a:buClr>
                          <a:srgbClr val="000000"/>
                        </a:buClr>
                        <a:buFont typeface="Arial"/>
                      </a:pPr>
                      <a:r>
                        <a:rPr lang="en-AU" sz="1600" b="0" i="0" u="none" strike="noStrike" cap="none" dirty="0">
                          <a:solidFill>
                            <a:schemeClr val="dk1"/>
                          </a:solidFill>
                          <a:effectLst/>
                          <a:latin typeface="+mn-lt"/>
                          <a:ea typeface="+mn-ea"/>
                          <a:cs typeface="+mn-cs"/>
                          <a:sym typeface="Arial"/>
                        </a:rPr>
                        <a:t>1</a:t>
                      </a:r>
                    </a:p>
                  </a:txBody>
                  <a:tcPr marL="12672" marR="12672"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413025034"/>
                  </a:ext>
                </a:extLst>
              </a:tr>
              <a:tr h="88886">
                <a:tc vMerge="1">
                  <a:txBody>
                    <a:bodyPr/>
                    <a:lstStyle/>
                    <a:p>
                      <a:pPr>
                        <a:lnSpc>
                          <a:spcPct val="107000"/>
                        </a:lnSpc>
                        <a:spcAft>
                          <a:spcPts val="0"/>
                        </a:spcAft>
                      </a:pP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2672" marR="12672" marT="0" marB="0"/>
                </a:tc>
                <a:tc>
                  <a:txBody>
                    <a:bodyPr/>
                    <a:lstStyle/>
                    <a:p>
                      <a:pPr marR="0" algn="l" rtl="0">
                        <a:lnSpc>
                          <a:spcPct val="107000"/>
                        </a:lnSpc>
                        <a:spcBef>
                          <a:spcPts val="0"/>
                        </a:spcBef>
                        <a:spcAft>
                          <a:spcPts val="0"/>
                        </a:spcAft>
                        <a:buClr>
                          <a:srgbClr val="000000"/>
                        </a:buClr>
                        <a:buFont typeface="Arial"/>
                      </a:pPr>
                      <a:r>
                        <a:rPr lang="en-AU" sz="1600" b="0" i="0" u="none" strike="noStrike" cap="none" dirty="0">
                          <a:solidFill>
                            <a:schemeClr val="dk1"/>
                          </a:solidFill>
                          <a:effectLst/>
                          <a:latin typeface="+mn-lt"/>
                          <a:ea typeface="+mn-ea"/>
                          <a:cs typeface="+mn-cs"/>
                          <a:sym typeface="Arial"/>
                        </a:rPr>
                        <a:t>Poor data science</a:t>
                      </a:r>
                    </a:p>
                  </a:txBody>
                  <a:tcPr marL="12672" marR="12672" marT="0" marB="0"/>
                </a:tc>
                <a:tc>
                  <a:txBody>
                    <a:bodyPr/>
                    <a:lstStyle/>
                    <a:p>
                      <a:pPr marR="0" algn="r" rtl="0">
                        <a:lnSpc>
                          <a:spcPct val="107000"/>
                        </a:lnSpc>
                        <a:spcBef>
                          <a:spcPts val="0"/>
                        </a:spcBef>
                        <a:spcAft>
                          <a:spcPts val="0"/>
                        </a:spcAft>
                        <a:buClr>
                          <a:srgbClr val="000000"/>
                        </a:buClr>
                        <a:buFont typeface="Arial"/>
                      </a:pPr>
                      <a:r>
                        <a:rPr lang="en-AU" sz="1600" b="0" i="0" u="none" strike="noStrike" cap="none" dirty="0">
                          <a:solidFill>
                            <a:schemeClr val="dk1"/>
                          </a:solidFill>
                          <a:effectLst/>
                          <a:latin typeface="+mn-lt"/>
                          <a:ea typeface="+mn-ea"/>
                          <a:cs typeface="+mn-cs"/>
                          <a:sym typeface="Arial"/>
                        </a:rPr>
                        <a:t>1</a:t>
                      </a:r>
                    </a:p>
                  </a:txBody>
                  <a:tcPr marL="12672" marR="12672" marT="0"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672875408"/>
                  </a:ext>
                </a:extLst>
              </a:tr>
              <a:tr h="88886">
                <a:tc vMerge="1">
                  <a:txBody>
                    <a:bodyPr/>
                    <a:lstStyle/>
                    <a:p>
                      <a:pPr>
                        <a:lnSpc>
                          <a:spcPct val="107000"/>
                        </a:lnSpc>
                        <a:spcAft>
                          <a:spcPts val="0"/>
                        </a:spcAft>
                      </a:pP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2672" marR="12672" marT="0" marB="0"/>
                </a:tc>
                <a:tc>
                  <a:txBody>
                    <a:bodyPr/>
                    <a:lstStyle/>
                    <a:p>
                      <a:pPr algn="l">
                        <a:lnSpc>
                          <a:spcPct val="107000"/>
                        </a:lnSpc>
                        <a:spcAft>
                          <a:spcPts val="0"/>
                        </a:spcAft>
                      </a:pP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2672" marR="12672" marT="0" marB="0">
                    <a:lnB w="12700" cap="flat" cmpd="sng" algn="ctr">
                      <a:solidFill>
                        <a:schemeClr val="tx1"/>
                      </a:solidFill>
                      <a:prstDash val="solid"/>
                      <a:round/>
                      <a:headEnd type="none" w="med" len="med"/>
                      <a:tailEnd type="none" w="med" len="med"/>
                    </a:lnB>
                  </a:tcPr>
                </a:tc>
                <a:tc>
                  <a:txBody>
                    <a:bodyPr/>
                    <a:lstStyle/>
                    <a:p>
                      <a:pPr marR="0" algn="r" rtl="0">
                        <a:lnSpc>
                          <a:spcPct val="107000"/>
                        </a:lnSpc>
                        <a:spcBef>
                          <a:spcPts val="0"/>
                        </a:spcBef>
                        <a:spcAft>
                          <a:spcPts val="0"/>
                        </a:spcAft>
                        <a:buClr>
                          <a:srgbClr val="000000"/>
                        </a:buClr>
                        <a:buFont typeface="Arial"/>
                      </a:pPr>
                      <a:r>
                        <a:rPr lang="en-AU" sz="2000" b="1" i="0" u="none" strike="noStrike" cap="none" dirty="0">
                          <a:solidFill>
                            <a:schemeClr val="dk1"/>
                          </a:solidFill>
                          <a:effectLst/>
                          <a:latin typeface="Calibri" panose="020F0502020204030204" pitchFamily="34" charset="0"/>
                          <a:ea typeface="Calibri" panose="020F0502020204030204" pitchFamily="34" charset="0"/>
                          <a:cs typeface="Times New Roman" panose="02020603050405020304" pitchFamily="18" charset="0"/>
                          <a:sym typeface="Arial"/>
                        </a:rPr>
                        <a:t>2</a:t>
                      </a:r>
                    </a:p>
                  </a:txBody>
                  <a:tcPr marL="12672" marR="12672" marT="0" marB="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06515105"/>
                  </a:ext>
                </a:extLst>
              </a:tr>
              <a:tr h="88886">
                <a:tc rowSpan="4">
                  <a:txBody>
                    <a:bodyPr/>
                    <a:lstStyle/>
                    <a:p>
                      <a:pPr>
                        <a:lnSpc>
                          <a:spcPct val="107000"/>
                        </a:lnSpc>
                        <a:spcAft>
                          <a:spcPts val="0"/>
                        </a:spcAft>
                      </a:pPr>
                      <a:r>
                        <a:rPr lang="en-US" sz="2000" b="1" dirty="0">
                          <a:solidFill>
                            <a:schemeClr val="tx1">
                              <a:lumMod val="75000"/>
                            </a:schemeClr>
                          </a:solidFill>
                          <a:effectLst/>
                        </a:rPr>
                        <a:t>Technology</a:t>
                      </a:r>
                      <a:endParaRPr lang="en-AU" sz="2000" b="1" dirty="0">
                        <a:solidFill>
                          <a:schemeClr val="tx1">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2672" marR="12672"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l" rtl="0">
                        <a:lnSpc>
                          <a:spcPct val="107000"/>
                        </a:lnSpc>
                        <a:spcBef>
                          <a:spcPts val="0"/>
                        </a:spcBef>
                        <a:spcAft>
                          <a:spcPts val="0"/>
                        </a:spcAft>
                        <a:buClr>
                          <a:srgbClr val="000000"/>
                        </a:buClr>
                        <a:buFont typeface="Arial"/>
                      </a:pPr>
                      <a:r>
                        <a:rPr lang="en-US" sz="1600" b="0" i="0" u="none" strike="noStrike" cap="none" dirty="0">
                          <a:solidFill>
                            <a:schemeClr val="dk1"/>
                          </a:solidFill>
                          <a:effectLst/>
                          <a:latin typeface="+mn-lt"/>
                          <a:ea typeface="+mn-ea"/>
                          <a:cs typeface="+mn-cs"/>
                          <a:sym typeface="Arial"/>
                        </a:rPr>
                        <a:t>Wrong infrastructure</a:t>
                      </a:r>
                      <a:endParaRPr lang="en-AU" sz="1600" b="0" i="0" u="none" strike="noStrike" cap="none" dirty="0">
                        <a:solidFill>
                          <a:schemeClr val="dk1"/>
                        </a:solidFill>
                        <a:effectLst/>
                        <a:latin typeface="+mn-lt"/>
                        <a:ea typeface="+mn-ea"/>
                        <a:cs typeface="+mn-cs"/>
                        <a:sym typeface="Arial"/>
                      </a:endParaRPr>
                    </a:p>
                  </a:txBody>
                  <a:tcPr marL="12672" marR="12672" marT="0" marB="0">
                    <a:lnT w="12700" cap="flat" cmpd="sng" algn="ctr">
                      <a:solidFill>
                        <a:schemeClr val="tx1"/>
                      </a:solidFill>
                      <a:prstDash val="solid"/>
                      <a:round/>
                      <a:headEnd type="none" w="med" len="med"/>
                      <a:tailEnd type="none" w="med" len="med"/>
                    </a:lnT>
                  </a:tcPr>
                </a:tc>
                <a:tc>
                  <a:txBody>
                    <a:bodyPr/>
                    <a:lstStyle/>
                    <a:p>
                      <a:pPr marR="0" algn="r" rtl="0">
                        <a:lnSpc>
                          <a:spcPct val="107000"/>
                        </a:lnSpc>
                        <a:spcBef>
                          <a:spcPts val="0"/>
                        </a:spcBef>
                        <a:spcAft>
                          <a:spcPts val="0"/>
                        </a:spcAft>
                        <a:buClr>
                          <a:srgbClr val="000000"/>
                        </a:buClr>
                        <a:buFont typeface="Arial"/>
                      </a:pPr>
                      <a:r>
                        <a:rPr lang="en-US" sz="1600" b="0" i="0" u="none" strike="noStrike" cap="none" dirty="0">
                          <a:solidFill>
                            <a:schemeClr val="dk1"/>
                          </a:solidFill>
                          <a:effectLst/>
                          <a:latin typeface="+mn-lt"/>
                          <a:ea typeface="+mn-ea"/>
                          <a:cs typeface="+mn-cs"/>
                          <a:sym typeface="Arial"/>
                        </a:rPr>
                        <a:t>2</a:t>
                      </a:r>
                      <a:endParaRPr lang="en-AU" sz="1600" b="0" i="0" u="none" strike="noStrike" cap="none" dirty="0">
                        <a:solidFill>
                          <a:schemeClr val="dk1"/>
                        </a:solidFill>
                        <a:effectLst/>
                        <a:latin typeface="+mn-lt"/>
                        <a:ea typeface="+mn-ea"/>
                        <a:cs typeface="+mn-cs"/>
                        <a:sym typeface="Arial"/>
                      </a:endParaRPr>
                    </a:p>
                  </a:txBody>
                  <a:tcPr marL="12672" marR="12672"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864836580"/>
                  </a:ext>
                </a:extLst>
              </a:tr>
              <a:tr h="0">
                <a:tc vMerge="1">
                  <a:txBody>
                    <a:bodyPr/>
                    <a:lstStyle/>
                    <a:p>
                      <a:pPr>
                        <a:lnSpc>
                          <a:spcPct val="107000"/>
                        </a:lnSpc>
                        <a:spcAft>
                          <a:spcPts val="0"/>
                        </a:spcAft>
                      </a:pP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2672" marR="12672" marT="0" marB="0"/>
                </a:tc>
                <a:tc>
                  <a:txBody>
                    <a:bodyPr/>
                    <a:lstStyle/>
                    <a:p>
                      <a:pPr marR="0" algn="l" rtl="0">
                        <a:lnSpc>
                          <a:spcPct val="107000"/>
                        </a:lnSpc>
                        <a:spcBef>
                          <a:spcPts val="0"/>
                        </a:spcBef>
                        <a:spcAft>
                          <a:spcPts val="0"/>
                        </a:spcAft>
                        <a:buClr>
                          <a:srgbClr val="000000"/>
                        </a:buClr>
                        <a:buFont typeface="Arial"/>
                      </a:pPr>
                      <a:r>
                        <a:rPr lang="en-AU" sz="1600" b="0" i="0" u="none" strike="noStrike" cap="none" dirty="0">
                          <a:solidFill>
                            <a:schemeClr val="dk1"/>
                          </a:solidFill>
                          <a:effectLst/>
                          <a:latin typeface="+mn-lt"/>
                          <a:ea typeface="+mn-ea"/>
                          <a:cs typeface="+mn-cs"/>
                          <a:sym typeface="Arial"/>
                        </a:rPr>
                        <a:t>Wrong architecture</a:t>
                      </a:r>
                    </a:p>
                  </a:txBody>
                  <a:tcPr marL="12672" marR="12672" marT="0" marB="0"/>
                </a:tc>
                <a:tc>
                  <a:txBody>
                    <a:bodyPr/>
                    <a:lstStyle/>
                    <a:p>
                      <a:pPr marR="0" algn="r" rtl="0">
                        <a:lnSpc>
                          <a:spcPct val="107000"/>
                        </a:lnSpc>
                        <a:spcBef>
                          <a:spcPts val="0"/>
                        </a:spcBef>
                        <a:spcAft>
                          <a:spcPts val="0"/>
                        </a:spcAft>
                        <a:buClr>
                          <a:srgbClr val="000000"/>
                        </a:buClr>
                        <a:buFont typeface="Arial"/>
                      </a:pPr>
                      <a:r>
                        <a:rPr lang="en-AU" sz="1600" b="0" i="0" u="none" strike="noStrike" cap="none" dirty="0">
                          <a:solidFill>
                            <a:schemeClr val="dk1"/>
                          </a:solidFill>
                          <a:effectLst/>
                          <a:latin typeface="+mn-lt"/>
                          <a:ea typeface="+mn-ea"/>
                          <a:cs typeface="+mn-cs"/>
                          <a:sym typeface="Arial"/>
                        </a:rPr>
                        <a:t>3</a:t>
                      </a:r>
                    </a:p>
                  </a:txBody>
                  <a:tcPr marL="12672" marR="12672" marT="0"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420128725"/>
                  </a:ext>
                </a:extLst>
              </a:tr>
              <a:tr h="88886">
                <a:tc vMerge="1">
                  <a:txBody>
                    <a:bodyPr/>
                    <a:lstStyle/>
                    <a:p>
                      <a:pPr>
                        <a:lnSpc>
                          <a:spcPct val="107000"/>
                        </a:lnSpc>
                        <a:spcAft>
                          <a:spcPts val="0"/>
                        </a:spcAft>
                      </a:pP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2672" marR="12672" marT="0" marB="0"/>
                </a:tc>
                <a:tc>
                  <a:txBody>
                    <a:bodyPr/>
                    <a:lstStyle/>
                    <a:p>
                      <a:pPr marR="0" algn="l" rtl="0">
                        <a:lnSpc>
                          <a:spcPct val="107000"/>
                        </a:lnSpc>
                        <a:spcBef>
                          <a:spcPts val="0"/>
                        </a:spcBef>
                        <a:spcAft>
                          <a:spcPts val="0"/>
                        </a:spcAft>
                        <a:buClr>
                          <a:srgbClr val="000000"/>
                        </a:buClr>
                        <a:buFont typeface="Arial"/>
                      </a:pPr>
                      <a:r>
                        <a:rPr lang="en-AU" sz="1600" b="0" i="0" u="none" strike="noStrike" cap="none" dirty="0">
                          <a:solidFill>
                            <a:schemeClr val="dk1"/>
                          </a:solidFill>
                          <a:effectLst/>
                          <a:latin typeface="+mn-lt"/>
                          <a:ea typeface="+mn-ea"/>
                          <a:cs typeface="+mn-cs"/>
                          <a:sym typeface="Arial"/>
                        </a:rPr>
                        <a:t>Old technologies</a:t>
                      </a:r>
                    </a:p>
                  </a:txBody>
                  <a:tcPr marL="12672" marR="12672" marT="0" marB="0"/>
                </a:tc>
                <a:tc>
                  <a:txBody>
                    <a:bodyPr/>
                    <a:lstStyle/>
                    <a:p>
                      <a:pPr marR="0" algn="r" rtl="0">
                        <a:lnSpc>
                          <a:spcPct val="107000"/>
                        </a:lnSpc>
                        <a:spcBef>
                          <a:spcPts val="0"/>
                        </a:spcBef>
                        <a:spcAft>
                          <a:spcPts val="0"/>
                        </a:spcAft>
                        <a:buClr>
                          <a:srgbClr val="000000"/>
                        </a:buClr>
                        <a:buFont typeface="Arial"/>
                      </a:pPr>
                      <a:r>
                        <a:rPr lang="en-AU" sz="1600" b="0" i="0" u="none" strike="noStrike" cap="none" dirty="0">
                          <a:solidFill>
                            <a:schemeClr val="dk1"/>
                          </a:solidFill>
                          <a:effectLst/>
                          <a:latin typeface="+mn-lt"/>
                          <a:ea typeface="+mn-ea"/>
                          <a:cs typeface="+mn-cs"/>
                          <a:sym typeface="Arial"/>
                        </a:rPr>
                        <a:t>3</a:t>
                      </a:r>
                    </a:p>
                  </a:txBody>
                  <a:tcPr marL="12672" marR="12672" marT="0"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239108119"/>
                  </a:ext>
                </a:extLst>
              </a:tr>
              <a:tr h="88886">
                <a:tc vMerge="1">
                  <a:txBody>
                    <a:bodyPr/>
                    <a:lstStyle/>
                    <a:p>
                      <a:pPr>
                        <a:lnSpc>
                          <a:spcPct val="107000"/>
                        </a:lnSpc>
                        <a:spcAft>
                          <a:spcPts val="0"/>
                        </a:spcAft>
                      </a:pP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2672" marR="12672" marT="0" marB="0"/>
                </a:tc>
                <a:tc>
                  <a:txBody>
                    <a:bodyPr/>
                    <a:lstStyle/>
                    <a:p>
                      <a:pPr algn="l">
                        <a:lnSpc>
                          <a:spcPct val="107000"/>
                        </a:lnSpc>
                        <a:spcAft>
                          <a:spcPts val="0"/>
                        </a:spcAft>
                      </a:pP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2672" marR="12672" marT="0" marB="0">
                    <a:lnB w="12700" cap="flat" cmpd="sng" algn="ctr">
                      <a:solidFill>
                        <a:schemeClr val="tx1"/>
                      </a:solidFill>
                      <a:prstDash val="solid"/>
                      <a:round/>
                      <a:headEnd type="none" w="med" len="med"/>
                      <a:tailEnd type="none" w="med" len="med"/>
                    </a:lnB>
                  </a:tcPr>
                </a:tc>
                <a:tc>
                  <a:txBody>
                    <a:bodyPr/>
                    <a:lstStyle/>
                    <a:p>
                      <a:pPr marR="0" algn="r" rtl="0">
                        <a:lnSpc>
                          <a:spcPct val="107000"/>
                        </a:lnSpc>
                        <a:spcBef>
                          <a:spcPts val="0"/>
                        </a:spcBef>
                        <a:spcAft>
                          <a:spcPts val="0"/>
                        </a:spcAft>
                        <a:buClr>
                          <a:srgbClr val="000000"/>
                        </a:buClr>
                        <a:buFont typeface="Arial"/>
                      </a:pPr>
                      <a:r>
                        <a:rPr lang="en-AU" sz="2000" b="1" i="0" u="none" strike="noStrike" cap="none" dirty="0">
                          <a:solidFill>
                            <a:schemeClr val="dk1"/>
                          </a:solidFill>
                          <a:effectLst/>
                          <a:latin typeface="Calibri" panose="020F0502020204030204" pitchFamily="34" charset="0"/>
                          <a:ea typeface="Calibri" panose="020F0502020204030204" pitchFamily="34" charset="0"/>
                          <a:cs typeface="Times New Roman" panose="02020603050405020304" pitchFamily="18" charset="0"/>
                          <a:sym typeface="Arial"/>
                        </a:rPr>
                        <a:t>8</a:t>
                      </a:r>
                    </a:p>
                  </a:txBody>
                  <a:tcPr marL="12672" marR="12672" marT="0" marB="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04000828"/>
                  </a:ext>
                </a:extLst>
              </a:tr>
            </a:tbl>
          </a:graphicData>
        </a:graphic>
      </p:graphicFrame>
      <p:sp>
        <p:nvSpPr>
          <p:cNvPr id="11" name="Shape 205">
            <a:extLst>
              <a:ext uri="{FF2B5EF4-FFF2-40B4-BE49-F238E27FC236}">
                <a16:creationId xmlns:a16="http://schemas.microsoft.com/office/drawing/2014/main" id="{F851EC9B-4153-40E9-9DBA-8BCF80A4FB0C}"/>
              </a:ext>
            </a:extLst>
          </p:cNvPr>
          <p:cNvSpPr txBox="1">
            <a:spLocks/>
          </p:cNvSpPr>
          <p:nvPr/>
        </p:nvSpPr>
        <p:spPr>
          <a:xfrm>
            <a:off x="5400684" y="5260619"/>
            <a:ext cx="6710059" cy="304699"/>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rgbClr val="707377"/>
              </a:buClr>
              <a:buSzPts val="2800"/>
              <a:buFont typeface="Arial"/>
              <a:buChar char="•"/>
              <a:defRPr sz="2800" b="0" i="0" u="none" strike="noStrike" cap="none">
                <a:solidFill>
                  <a:srgbClr val="707377"/>
                </a:solidFill>
                <a:latin typeface="Corbel"/>
                <a:ea typeface="Corbel"/>
                <a:cs typeface="Corbel"/>
                <a:sym typeface="Corbel"/>
              </a:defRPr>
            </a:lvl1pPr>
            <a:lvl2pPr marL="914400" marR="0" lvl="1" indent="-381000" algn="l" rtl="0">
              <a:lnSpc>
                <a:spcPct val="90000"/>
              </a:lnSpc>
              <a:spcBef>
                <a:spcPts val="500"/>
              </a:spcBef>
              <a:spcAft>
                <a:spcPts val="0"/>
              </a:spcAft>
              <a:buClr>
                <a:srgbClr val="707377"/>
              </a:buClr>
              <a:buSzPts val="2400"/>
              <a:buFont typeface="Arial"/>
              <a:buChar char="•"/>
              <a:defRPr sz="2400" b="0" i="0" u="none" strike="noStrike" cap="none">
                <a:solidFill>
                  <a:srgbClr val="707377"/>
                </a:solidFill>
                <a:latin typeface="Corbel"/>
                <a:ea typeface="Corbel"/>
                <a:cs typeface="Corbel"/>
                <a:sym typeface="Corbel"/>
              </a:defRPr>
            </a:lvl2pPr>
            <a:lvl3pPr marL="1371600" marR="0" lvl="2" indent="-355600" algn="l" rtl="0">
              <a:lnSpc>
                <a:spcPct val="90000"/>
              </a:lnSpc>
              <a:spcBef>
                <a:spcPts val="500"/>
              </a:spcBef>
              <a:spcAft>
                <a:spcPts val="0"/>
              </a:spcAft>
              <a:buClr>
                <a:srgbClr val="707377"/>
              </a:buClr>
              <a:buSzPts val="2000"/>
              <a:buFont typeface="Arial"/>
              <a:buChar char="•"/>
              <a:defRPr sz="2000" b="0" i="0" u="none" strike="noStrike" cap="none">
                <a:solidFill>
                  <a:srgbClr val="707377"/>
                </a:solidFill>
                <a:latin typeface="Corbel"/>
                <a:ea typeface="Corbel"/>
                <a:cs typeface="Corbel"/>
                <a:sym typeface="Corbel"/>
              </a:defRPr>
            </a:lvl3pPr>
            <a:lvl4pPr marL="1828800" marR="0" lvl="3" indent="-342900" algn="l" rtl="0">
              <a:lnSpc>
                <a:spcPct val="90000"/>
              </a:lnSpc>
              <a:spcBef>
                <a:spcPts val="500"/>
              </a:spcBef>
              <a:spcAft>
                <a:spcPts val="0"/>
              </a:spcAft>
              <a:buClr>
                <a:srgbClr val="707377"/>
              </a:buClr>
              <a:buSzPts val="1800"/>
              <a:buFont typeface="Arial"/>
              <a:buChar char="•"/>
              <a:defRPr sz="1800" b="0" i="0" u="none" strike="noStrike" cap="none">
                <a:solidFill>
                  <a:srgbClr val="707377"/>
                </a:solidFill>
                <a:latin typeface="Corbel"/>
                <a:ea typeface="Corbel"/>
                <a:cs typeface="Corbel"/>
                <a:sym typeface="Corbel"/>
              </a:defRPr>
            </a:lvl4pPr>
            <a:lvl5pPr marL="2286000" marR="0" lvl="4" indent="-342900" algn="l" rtl="0">
              <a:lnSpc>
                <a:spcPct val="90000"/>
              </a:lnSpc>
              <a:spcBef>
                <a:spcPts val="500"/>
              </a:spcBef>
              <a:spcAft>
                <a:spcPts val="0"/>
              </a:spcAft>
              <a:buClr>
                <a:srgbClr val="707377"/>
              </a:buClr>
              <a:buSzPts val="1800"/>
              <a:buFont typeface="Arial"/>
              <a:buChar char="•"/>
              <a:defRPr sz="1800" b="0" i="0" u="none" strike="noStrike" cap="none">
                <a:solidFill>
                  <a:srgbClr val="707377"/>
                </a:solidFill>
                <a:latin typeface="Corbel"/>
                <a:ea typeface="Corbel"/>
                <a:cs typeface="Corbel"/>
                <a:sym typeface="Corbe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9pPr>
          </a:lstStyle>
          <a:p>
            <a:pPr marL="177800" indent="0" algn="r">
              <a:spcBef>
                <a:spcPts val="0"/>
              </a:spcBef>
              <a:buNone/>
            </a:pPr>
            <a:r>
              <a:rPr lang="en-US" sz="1100" i="1" dirty="0">
                <a:solidFill>
                  <a:schemeClr val="accent6">
                    <a:lumMod val="50000"/>
                  </a:schemeClr>
                </a:solidFill>
              </a:rPr>
              <a:t>Based on ad hoc review of 11 recent reviews of what goes wrong  with business data analysis projects </a:t>
            </a:r>
            <a:br>
              <a:rPr lang="en-US" sz="1100" i="1" dirty="0">
                <a:solidFill>
                  <a:schemeClr val="accent6">
                    <a:lumMod val="50000"/>
                  </a:schemeClr>
                </a:solidFill>
              </a:rPr>
            </a:br>
            <a:r>
              <a:rPr lang="en-US" sz="1100" i="1" dirty="0">
                <a:solidFill>
                  <a:schemeClr val="accent6">
                    <a:lumMod val="50000"/>
                  </a:schemeClr>
                </a:solidFill>
              </a:rPr>
              <a:t>citing 81 reasons </a:t>
            </a:r>
          </a:p>
        </p:txBody>
      </p:sp>
      <p:sp>
        <p:nvSpPr>
          <p:cNvPr id="13" name="Shape 205">
            <a:extLst>
              <a:ext uri="{FF2B5EF4-FFF2-40B4-BE49-F238E27FC236}">
                <a16:creationId xmlns:a16="http://schemas.microsoft.com/office/drawing/2014/main" id="{48049A12-84F2-4C16-B7A4-6DE7C0C86FD5}"/>
              </a:ext>
            </a:extLst>
          </p:cNvPr>
          <p:cNvSpPr txBox="1">
            <a:spLocks/>
          </p:cNvSpPr>
          <p:nvPr/>
        </p:nvSpPr>
        <p:spPr>
          <a:xfrm>
            <a:off x="5474782" y="5606131"/>
            <a:ext cx="6710059" cy="99877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rgbClr val="707377"/>
              </a:buClr>
              <a:buSzPts val="2800"/>
              <a:buFont typeface="Arial"/>
              <a:buChar char="•"/>
              <a:defRPr sz="2800" b="0" i="0" u="none" strike="noStrike" cap="none">
                <a:solidFill>
                  <a:srgbClr val="707377"/>
                </a:solidFill>
                <a:latin typeface="Corbel"/>
                <a:ea typeface="Corbel"/>
                <a:cs typeface="Corbel"/>
                <a:sym typeface="Corbel"/>
              </a:defRPr>
            </a:lvl1pPr>
            <a:lvl2pPr marL="914400" marR="0" lvl="1" indent="-381000" algn="l" rtl="0">
              <a:lnSpc>
                <a:spcPct val="90000"/>
              </a:lnSpc>
              <a:spcBef>
                <a:spcPts val="500"/>
              </a:spcBef>
              <a:spcAft>
                <a:spcPts val="0"/>
              </a:spcAft>
              <a:buClr>
                <a:srgbClr val="707377"/>
              </a:buClr>
              <a:buSzPts val="2400"/>
              <a:buFont typeface="Arial"/>
              <a:buChar char="•"/>
              <a:defRPr sz="2400" b="0" i="0" u="none" strike="noStrike" cap="none">
                <a:solidFill>
                  <a:srgbClr val="707377"/>
                </a:solidFill>
                <a:latin typeface="Corbel"/>
                <a:ea typeface="Corbel"/>
                <a:cs typeface="Corbel"/>
                <a:sym typeface="Corbel"/>
              </a:defRPr>
            </a:lvl2pPr>
            <a:lvl3pPr marL="1371600" marR="0" lvl="2" indent="-355600" algn="l" rtl="0">
              <a:lnSpc>
                <a:spcPct val="90000"/>
              </a:lnSpc>
              <a:spcBef>
                <a:spcPts val="500"/>
              </a:spcBef>
              <a:spcAft>
                <a:spcPts val="0"/>
              </a:spcAft>
              <a:buClr>
                <a:srgbClr val="707377"/>
              </a:buClr>
              <a:buSzPts val="2000"/>
              <a:buFont typeface="Arial"/>
              <a:buChar char="•"/>
              <a:defRPr sz="2000" b="0" i="0" u="none" strike="noStrike" cap="none">
                <a:solidFill>
                  <a:srgbClr val="707377"/>
                </a:solidFill>
                <a:latin typeface="Corbel"/>
                <a:ea typeface="Corbel"/>
                <a:cs typeface="Corbel"/>
                <a:sym typeface="Corbel"/>
              </a:defRPr>
            </a:lvl3pPr>
            <a:lvl4pPr marL="1828800" marR="0" lvl="3" indent="-342900" algn="l" rtl="0">
              <a:lnSpc>
                <a:spcPct val="90000"/>
              </a:lnSpc>
              <a:spcBef>
                <a:spcPts val="500"/>
              </a:spcBef>
              <a:spcAft>
                <a:spcPts val="0"/>
              </a:spcAft>
              <a:buClr>
                <a:srgbClr val="707377"/>
              </a:buClr>
              <a:buSzPts val="1800"/>
              <a:buFont typeface="Arial"/>
              <a:buChar char="•"/>
              <a:defRPr sz="1800" b="0" i="0" u="none" strike="noStrike" cap="none">
                <a:solidFill>
                  <a:srgbClr val="707377"/>
                </a:solidFill>
                <a:latin typeface="Corbel"/>
                <a:ea typeface="Corbel"/>
                <a:cs typeface="Corbel"/>
                <a:sym typeface="Corbel"/>
              </a:defRPr>
            </a:lvl4pPr>
            <a:lvl5pPr marL="2286000" marR="0" lvl="4" indent="-342900" algn="l" rtl="0">
              <a:lnSpc>
                <a:spcPct val="90000"/>
              </a:lnSpc>
              <a:spcBef>
                <a:spcPts val="500"/>
              </a:spcBef>
              <a:spcAft>
                <a:spcPts val="0"/>
              </a:spcAft>
              <a:buClr>
                <a:srgbClr val="707377"/>
              </a:buClr>
              <a:buSzPts val="1800"/>
              <a:buFont typeface="Arial"/>
              <a:buChar char="•"/>
              <a:defRPr sz="1800" b="0" i="0" u="none" strike="noStrike" cap="none">
                <a:solidFill>
                  <a:srgbClr val="707377"/>
                </a:solidFill>
                <a:latin typeface="Corbel"/>
                <a:ea typeface="Corbel"/>
                <a:cs typeface="Corbel"/>
                <a:sym typeface="Corbe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9pPr>
          </a:lstStyle>
          <a:p>
            <a:pPr marL="635000" indent="-457200">
              <a:spcBef>
                <a:spcPts val="0"/>
              </a:spcBef>
            </a:pPr>
            <a:r>
              <a:rPr lang="en-AU" sz="2400" dirty="0"/>
              <a:t>However, Data Quality is often identified as one of the most common causes</a:t>
            </a:r>
          </a:p>
        </p:txBody>
      </p:sp>
    </p:spTree>
    <p:extLst>
      <p:ext uri="{BB962C8B-B14F-4D97-AF65-F5344CB8AC3E}">
        <p14:creationId xmlns:p14="http://schemas.microsoft.com/office/powerpoint/2010/main" val="8536342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707377"/>
              </a:buClr>
              <a:buSzPts val="4400"/>
              <a:buFont typeface="Corbel"/>
              <a:buNone/>
            </a:pPr>
            <a:r>
              <a:rPr lang="en-AU" sz="4400" b="1" i="0" u="none" strike="noStrike" cap="none" dirty="0">
                <a:solidFill>
                  <a:srgbClr val="707377"/>
                </a:solidFill>
                <a:latin typeface="Corbel"/>
                <a:ea typeface="Corbel"/>
                <a:cs typeface="Corbel"/>
                <a:sym typeface="Corbel"/>
              </a:rPr>
              <a:t>So how can R help?</a:t>
            </a:r>
            <a:endParaRPr sz="4400" b="1" i="0" u="none" strike="noStrike" cap="none" dirty="0">
              <a:solidFill>
                <a:srgbClr val="707377"/>
              </a:solidFill>
              <a:latin typeface="Corbel"/>
              <a:ea typeface="Corbel"/>
              <a:cs typeface="Corbel"/>
              <a:sym typeface="Corbel"/>
            </a:endParaRPr>
          </a:p>
        </p:txBody>
      </p:sp>
      <p:sp>
        <p:nvSpPr>
          <p:cNvPr id="205" name="Shape 205"/>
          <p:cNvSpPr txBox="1">
            <a:spLocks noGrp="1"/>
          </p:cNvSpPr>
          <p:nvPr>
            <p:ph type="body" idx="1"/>
          </p:nvPr>
        </p:nvSpPr>
        <p:spPr>
          <a:xfrm>
            <a:off x="1076447" y="1448197"/>
            <a:ext cx="9553453" cy="4178246"/>
          </a:xfrm>
          <a:prstGeom prst="rect">
            <a:avLst/>
          </a:prstGeom>
          <a:noFill/>
          <a:ln>
            <a:noFill/>
          </a:ln>
        </p:spPr>
        <p:txBody>
          <a:bodyPr spcFirstLastPara="1" wrap="square" lIns="91425" tIns="45700" rIns="91425" bIns="45700" anchor="t" anchorCtr="0">
            <a:noAutofit/>
          </a:bodyPr>
          <a:lstStyle/>
          <a:p>
            <a:pPr marL="635000" indent="-457200">
              <a:spcBef>
                <a:spcPts val="1200"/>
              </a:spcBef>
            </a:pPr>
            <a:r>
              <a:rPr lang="en-AU" dirty="0"/>
              <a:t>Governance?</a:t>
            </a:r>
          </a:p>
          <a:p>
            <a:pPr marL="1092200" lvl="1" indent="-457200">
              <a:spcBef>
                <a:spcPts val="1200"/>
              </a:spcBef>
            </a:pPr>
            <a:r>
              <a:rPr lang="en-AU" dirty="0"/>
              <a:t>R can access a wide range of external data types, including relational databases through SQL, and cloud (e.g., AWS, Azure) although some work required – </a:t>
            </a:r>
            <a:r>
              <a:rPr lang="en-AU" b="1" dirty="0">
                <a:solidFill>
                  <a:srgbClr val="0070C0"/>
                </a:solidFill>
              </a:rPr>
              <a:t>Structure of data assets</a:t>
            </a:r>
            <a:endParaRPr lang="en-AU" dirty="0"/>
          </a:p>
          <a:p>
            <a:pPr marL="1092200" lvl="1" indent="-457200">
              <a:spcBef>
                <a:spcPts val="1200"/>
              </a:spcBef>
            </a:pPr>
            <a:r>
              <a:rPr lang="en-AU" dirty="0"/>
              <a:t>Most of the governance issues lie with the understanding what can or could be done using data – </a:t>
            </a:r>
            <a:r>
              <a:rPr lang="en-AU" b="1" dirty="0">
                <a:solidFill>
                  <a:srgbClr val="0070C0"/>
                </a:solidFill>
              </a:rPr>
              <a:t>Realistic expectations</a:t>
            </a:r>
          </a:p>
          <a:p>
            <a:pPr marL="1092200" lvl="1" indent="-457200">
              <a:spcBef>
                <a:spcPts val="1200"/>
              </a:spcBef>
            </a:pPr>
            <a:r>
              <a:rPr lang="en-AU" dirty="0"/>
              <a:t>R can quickly test potential analytical outcomes to provide </a:t>
            </a:r>
            <a:r>
              <a:rPr lang="en-AU" dirty="0" err="1"/>
              <a:t>PoCs</a:t>
            </a:r>
            <a:r>
              <a:rPr lang="en-AU" dirty="0"/>
              <a:t> for more realistic feasibility assessment – </a:t>
            </a:r>
            <a:r>
              <a:rPr lang="en-AU" b="1" dirty="0">
                <a:solidFill>
                  <a:srgbClr val="0070C0"/>
                </a:solidFill>
              </a:rPr>
              <a:t>Big Bang strategy</a:t>
            </a:r>
            <a:endParaRPr lang="en-AU" dirty="0"/>
          </a:p>
          <a:p>
            <a:pPr marL="1092200" lvl="1" indent="-457200">
              <a:spcBef>
                <a:spcPts val="1200"/>
              </a:spcBef>
            </a:pPr>
            <a:r>
              <a:rPr lang="en-AU" dirty="0"/>
              <a:t>R’s support for accessible reporting (Shiny, plotting, etc.) makes results more available for non-technical audiences – </a:t>
            </a:r>
            <a:r>
              <a:rPr lang="en-AU" b="1" dirty="0">
                <a:solidFill>
                  <a:srgbClr val="0070C0"/>
                </a:solidFill>
              </a:rPr>
              <a:t>Voice of data</a:t>
            </a:r>
            <a:endParaRPr lang="en-AU" dirty="0"/>
          </a:p>
          <a:p>
            <a:pPr marL="1092200" lvl="1" indent="-457200">
              <a:spcBef>
                <a:spcPts val="600"/>
              </a:spcBef>
            </a:pPr>
            <a:endParaRPr lang="en-AU" dirty="0"/>
          </a:p>
          <a:p>
            <a:pPr marL="635000" indent="-457200">
              <a:spcBef>
                <a:spcPts val="1200"/>
              </a:spcBef>
            </a:pPr>
            <a:endParaRPr lang="en-AU" dirty="0"/>
          </a:p>
        </p:txBody>
      </p:sp>
      <p:sp>
        <p:nvSpPr>
          <p:cNvPr id="12" name="Rectangle 11">
            <a:extLst>
              <a:ext uri="{FF2B5EF4-FFF2-40B4-BE49-F238E27FC236}">
                <a16:creationId xmlns:a16="http://schemas.microsoft.com/office/drawing/2014/main" id="{347CE808-B7D8-4C68-AE81-3F950A35D053}"/>
              </a:ext>
            </a:extLst>
          </p:cNvPr>
          <p:cNvSpPr/>
          <p:nvPr/>
        </p:nvSpPr>
        <p:spPr>
          <a:xfrm>
            <a:off x="11434119" y="986472"/>
            <a:ext cx="701337" cy="4885055"/>
          </a:xfrm>
          <a:prstGeom prst="rect">
            <a:avLst/>
          </a:prstGeom>
          <a:solidFill>
            <a:schemeClr val="lt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4086415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707377"/>
              </a:buClr>
              <a:buSzPts val="4400"/>
              <a:buFont typeface="Corbel"/>
              <a:buNone/>
            </a:pPr>
            <a:r>
              <a:rPr lang="en-AU" sz="4400" b="1" i="0" u="none" strike="noStrike" cap="none" dirty="0">
                <a:solidFill>
                  <a:srgbClr val="707377"/>
                </a:solidFill>
                <a:latin typeface="Corbel"/>
                <a:ea typeface="Corbel"/>
                <a:cs typeface="Corbel"/>
                <a:sym typeface="Corbel"/>
              </a:rPr>
              <a:t>So how can R help?</a:t>
            </a:r>
            <a:endParaRPr sz="4400" b="1" i="0" u="none" strike="noStrike" cap="none" dirty="0">
              <a:solidFill>
                <a:srgbClr val="707377"/>
              </a:solidFill>
              <a:latin typeface="Corbel"/>
              <a:ea typeface="Corbel"/>
              <a:cs typeface="Corbel"/>
              <a:sym typeface="Corbel"/>
            </a:endParaRPr>
          </a:p>
        </p:txBody>
      </p:sp>
      <p:sp>
        <p:nvSpPr>
          <p:cNvPr id="205" name="Shape 205"/>
          <p:cNvSpPr txBox="1">
            <a:spLocks noGrp="1"/>
          </p:cNvSpPr>
          <p:nvPr>
            <p:ph type="body" idx="1"/>
          </p:nvPr>
        </p:nvSpPr>
        <p:spPr>
          <a:xfrm>
            <a:off x="504951" y="1448197"/>
            <a:ext cx="5970369" cy="4178246"/>
          </a:xfrm>
          <a:prstGeom prst="rect">
            <a:avLst/>
          </a:prstGeom>
          <a:noFill/>
          <a:ln>
            <a:noFill/>
          </a:ln>
        </p:spPr>
        <p:txBody>
          <a:bodyPr spcFirstLastPara="1" wrap="square" lIns="91425" tIns="45700" rIns="91425" bIns="45700" anchor="t" anchorCtr="0">
            <a:noAutofit/>
          </a:bodyPr>
          <a:lstStyle/>
          <a:p>
            <a:pPr marL="635000" indent="-457200">
              <a:spcBef>
                <a:spcPts val="1200"/>
              </a:spcBef>
            </a:pPr>
            <a:r>
              <a:rPr lang="en-AU" sz="2400" dirty="0"/>
              <a:t>Data Quality – There are R packages specifically designed to assess data quality</a:t>
            </a:r>
          </a:p>
          <a:p>
            <a:pPr marL="1092200" lvl="1" indent="-457200">
              <a:spcBef>
                <a:spcPts val="1200"/>
              </a:spcBef>
            </a:pPr>
            <a:r>
              <a:rPr lang="en-AU" sz="2000" dirty="0"/>
              <a:t>Helps build a SOP around data quality assessment as part of any project – builds reproducible, maintainable checking for validity, reliability, completeness</a:t>
            </a:r>
          </a:p>
          <a:p>
            <a:pPr marL="1092200" lvl="1" indent="-457200">
              <a:spcBef>
                <a:spcPts val="1200"/>
              </a:spcBef>
            </a:pPr>
            <a:r>
              <a:rPr lang="en-AU" sz="2000" dirty="0"/>
              <a:t>Easy access to data sources and </a:t>
            </a:r>
            <a:r>
              <a:rPr lang="en-AU" sz="2000" dirty="0" err="1"/>
              <a:t>PoCs</a:t>
            </a:r>
            <a:r>
              <a:rPr lang="en-AU" sz="2000" dirty="0"/>
              <a:t> accelerate identification of needed</a:t>
            </a:r>
            <a:br>
              <a:rPr lang="en-AU" sz="2000" dirty="0"/>
            </a:br>
            <a:r>
              <a:rPr lang="en-AU" sz="2000" dirty="0"/>
              <a:t>data types</a:t>
            </a:r>
          </a:p>
          <a:p>
            <a:pPr marL="1092200" lvl="1" indent="-457200">
              <a:spcBef>
                <a:spcPts val="1200"/>
              </a:spcBef>
            </a:pPr>
            <a:r>
              <a:rPr lang="en-AU" sz="2000" dirty="0"/>
              <a:t>Base R provides sufficient tools for </a:t>
            </a:r>
            <a:br>
              <a:rPr lang="en-AU" sz="2000" dirty="0"/>
            </a:br>
            <a:r>
              <a:rPr lang="en-AU" sz="2000" dirty="0"/>
              <a:t>assessing basic quality metrics at the variable level.</a:t>
            </a:r>
          </a:p>
          <a:p>
            <a:pPr marL="1092200" lvl="1" indent="-457200">
              <a:spcBef>
                <a:spcPts val="1200"/>
              </a:spcBef>
            </a:pPr>
            <a:r>
              <a:rPr lang="en-AU" sz="2000" dirty="0"/>
              <a:t>There are various packages already built.</a:t>
            </a:r>
          </a:p>
        </p:txBody>
      </p:sp>
      <p:sp>
        <p:nvSpPr>
          <p:cNvPr id="12" name="Rectangle 11">
            <a:extLst>
              <a:ext uri="{FF2B5EF4-FFF2-40B4-BE49-F238E27FC236}">
                <a16:creationId xmlns:a16="http://schemas.microsoft.com/office/drawing/2014/main" id="{347CE808-B7D8-4C68-AE81-3F950A35D053}"/>
              </a:ext>
            </a:extLst>
          </p:cNvPr>
          <p:cNvSpPr/>
          <p:nvPr/>
        </p:nvSpPr>
        <p:spPr>
          <a:xfrm>
            <a:off x="11434119" y="986472"/>
            <a:ext cx="701337" cy="4885055"/>
          </a:xfrm>
          <a:prstGeom prst="rect">
            <a:avLst/>
          </a:prstGeom>
          <a:solidFill>
            <a:schemeClr val="lt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aphicFrame>
        <p:nvGraphicFramePr>
          <p:cNvPr id="2" name="Table 1">
            <a:extLst>
              <a:ext uri="{FF2B5EF4-FFF2-40B4-BE49-F238E27FC236}">
                <a16:creationId xmlns:a16="http://schemas.microsoft.com/office/drawing/2014/main" id="{66E69425-48DF-4A62-AEFA-F4616F65072A}"/>
              </a:ext>
            </a:extLst>
          </p:cNvPr>
          <p:cNvGraphicFramePr>
            <a:graphicFrameLocks noGrp="1"/>
          </p:cNvGraphicFramePr>
          <p:nvPr>
            <p:extLst>
              <p:ext uri="{D42A27DB-BD31-4B8C-83A1-F6EECF244321}">
                <p14:modId xmlns:p14="http://schemas.microsoft.com/office/powerpoint/2010/main" val="2265102904"/>
              </p:ext>
            </p:extLst>
          </p:nvPr>
        </p:nvGraphicFramePr>
        <p:xfrm>
          <a:off x="6096000" y="986472"/>
          <a:ext cx="5995776" cy="5298040"/>
        </p:xfrm>
        <a:graphic>
          <a:graphicData uri="http://schemas.openxmlformats.org/drawingml/2006/table">
            <a:tbl>
              <a:tblPr bandRow="1">
                <a:tableStyleId>{F5AB1C69-6EDB-4FF4-983F-18BD219EF322}</a:tableStyleId>
              </a:tblPr>
              <a:tblGrid>
                <a:gridCol w="849923">
                  <a:extLst>
                    <a:ext uri="{9D8B030D-6E8A-4147-A177-3AD203B41FA5}">
                      <a16:colId xmlns:a16="http://schemas.microsoft.com/office/drawing/2014/main" val="2491268967"/>
                    </a:ext>
                  </a:extLst>
                </a:gridCol>
                <a:gridCol w="650631">
                  <a:extLst>
                    <a:ext uri="{9D8B030D-6E8A-4147-A177-3AD203B41FA5}">
                      <a16:colId xmlns:a16="http://schemas.microsoft.com/office/drawing/2014/main" val="1184120462"/>
                    </a:ext>
                  </a:extLst>
                </a:gridCol>
                <a:gridCol w="720000">
                  <a:extLst>
                    <a:ext uri="{9D8B030D-6E8A-4147-A177-3AD203B41FA5}">
                      <a16:colId xmlns:a16="http://schemas.microsoft.com/office/drawing/2014/main" val="2296555770"/>
                    </a:ext>
                  </a:extLst>
                </a:gridCol>
                <a:gridCol w="3775222">
                  <a:extLst>
                    <a:ext uri="{9D8B030D-6E8A-4147-A177-3AD203B41FA5}">
                      <a16:colId xmlns:a16="http://schemas.microsoft.com/office/drawing/2014/main" val="689743928"/>
                    </a:ext>
                  </a:extLst>
                </a:gridCol>
              </a:tblGrid>
              <a:tr h="370840">
                <a:tc>
                  <a:txBody>
                    <a:bodyPr/>
                    <a:lstStyle/>
                    <a:p>
                      <a:r>
                        <a:rPr lang="en-AU" sz="1100" b="1" dirty="0"/>
                        <a:t>Package</a:t>
                      </a:r>
                    </a:p>
                  </a:txBody>
                  <a:tcPr marL="36000" marR="36000" marT="0" marB="36000" anchor="ctr"/>
                </a:tc>
                <a:tc>
                  <a:txBody>
                    <a:bodyPr/>
                    <a:lstStyle/>
                    <a:p>
                      <a:pPr algn="ctr"/>
                      <a:r>
                        <a:rPr lang="en-AU" sz="1100" b="1" dirty="0"/>
                        <a:t>Testing</a:t>
                      </a:r>
                    </a:p>
                  </a:txBody>
                  <a:tcPr marL="36000" marR="36000" marT="0" marB="36000" anchor="ctr"/>
                </a:tc>
                <a:tc>
                  <a:txBody>
                    <a:bodyPr/>
                    <a:lstStyle/>
                    <a:p>
                      <a:pPr algn="ctr"/>
                      <a:r>
                        <a:rPr lang="en-AU" sz="1100" b="1" dirty="0"/>
                        <a:t>Industry</a:t>
                      </a:r>
                    </a:p>
                  </a:txBody>
                  <a:tcPr marL="36000" marR="36000" marT="0" marB="36000" anchor="ctr"/>
                </a:tc>
                <a:tc>
                  <a:txBody>
                    <a:bodyPr/>
                    <a:lstStyle/>
                    <a:p>
                      <a:r>
                        <a:rPr lang="en-AU" sz="1100" b="1" dirty="0"/>
                        <a:t>Notes</a:t>
                      </a:r>
                    </a:p>
                  </a:txBody>
                  <a:tcPr marL="36000" marR="36000" marT="0" marB="36000" anchor="ctr"/>
                </a:tc>
                <a:extLst>
                  <a:ext uri="{0D108BD9-81ED-4DB2-BD59-A6C34878D82A}">
                    <a16:rowId xmlns:a16="http://schemas.microsoft.com/office/drawing/2014/main" val="1688246101"/>
                  </a:ext>
                </a:extLst>
              </a:tr>
              <a:tr h="324000">
                <a:tc>
                  <a:txBody>
                    <a:bodyPr/>
                    <a:lstStyle/>
                    <a:p>
                      <a:pPr algn="l"/>
                      <a:r>
                        <a:rPr lang="en-AU" sz="1100" b="1" dirty="0" err="1">
                          <a:solidFill>
                            <a:schemeClr val="tx1">
                              <a:lumMod val="75000"/>
                            </a:schemeClr>
                          </a:solidFill>
                          <a:latin typeface="Calibri" panose="020F0502020204030204" pitchFamily="34" charset="0"/>
                          <a:cs typeface="Calibri" panose="020F0502020204030204" pitchFamily="34" charset="0"/>
                        </a:rPr>
                        <a:t>dataQualityR</a:t>
                      </a:r>
                      <a:endParaRPr lang="en-AU" sz="1100" b="1" dirty="0">
                        <a:solidFill>
                          <a:schemeClr val="tx1">
                            <a:lumMod val="75000"/>
                          </a:schemeClr>
                        </a:solidFill>
                        <a:latin typeface="Calibri" panose="020F0502020204030204" pitchFamily="34" charset="0"/>
                        <a:cs typeface="Calibri" panose="020F0502020204030204" pitchFamily="34" charset="0"/>
                      </a:endParaRPr>
                    </a:p>
                  </a:txBody>
                  <a:tcPr marL="36000" marR="36000" marT="0" marB="36000"/>
                </a:tc>
                <a:tc>
                  <a:txBody>
                    <a:bodyPr/>
                    <a:lstStyle/>
                    <a:p>
                      <a:pPr algn="ctr"/>
                      <a:r>
                        <a:rPr lang="en-AU" sz="1000" dirty="0">
                          <a:solidFill>
                            <a:schemeClr val="tx1">
                              <a:lumMod val="75000"/>
                            </a:schemeClr>
                          </a:solidFill>
                          <a:latin typeface="Calibri" panose="020F0502020204030204" pitchFamily="34" charset="0"/>
                          <a:cs typeface="Calibri" panose="020F0502020204030204" pitchFamily="34" charset="0"/>
                        </a:rPr>
                        <a:t>Variable</a:t>
                      </a:r>
                    </a:p>
                  </a:txBody>
                  <a:tcPr marL="36000" marR="36000" marT="0" marB="36000"/>
                </a:tc>
                <a:tc>
                  <a:txBody>
                    <a:bodyPr/>
                    <a:lstStyle/>
                    <a:p>
                      <a:pPr algn="ctr"/>
                      <a:r>
                        <a:rPr lang="en-AU" sz="1000" dirty="0">
                          <a:solidFill>
                            <a:schemeClr val="tx1">
                              <a:lumMod val="75000"/>
                            </a:schemeClr>
                          </a:solidFill>
                          <a:latin typeface="Calibri" panose="020F0502020204030204" pitchFamily="34" charset="0"/>
                          <a:cs typeface="Calibri" panose="020F0502020204030204" pitchFamily="34" charset="0"/>
                        </a:rPr>
                        <a:t>General</a:t>
                      </a:r>
                    </a:p>
                  </a:txBody>
                  <a:tcPr marL="36000" marR="36000" marT="0" marB="36000"/>
                </a:tc>
                <a:tc>
                  <a:txBody>
                    <a:bodyPr/>
                    <a:lstStyle/>
                    <a:p>
                      <a:pPr algn="l"/>
                      <a:r>
                        <a:rPr lang="en-AU" sz="1000" dirty="0">
                          <a:solidFill>
                            <a:schemeClr val="tx1">
                              <a:lumMod val="75000"/>
                            </a:schemeClr>
                          </a:solidFill>
                          <a:latin typeface="Calibri" panose="020F0502020204030204" pitchFamily="34" charset="0"/>
                          <a:cs typeface="Calibri" panose="020F0502020204030204" pitchFamily="34" charset="0"/>
                        </a:rPr>
                        <a:t>Variable-level checks for missing values, unique values, frequency tables, summary results.</a:t>
                      </a:r>
                    </a:p>
                  </a:txBody>
                  <a:tcPr marL="36000" marR="36000" marT="0" marB="36000"/>
                </a:tc>
                <a:extLst>
                  <a:ext uri="{0D108BD9-81ED-4DB2-BD59-A6C34878D82A}">
                    <a16:rowId xmlns:a16="http://schemas.microsoft.com/office/drawing/2014/main" val="334334881"/>
                  </a:ext>
                </a:extLst>
              </a:tr>
              <a:tr h="324000">
                <a:tc>
                  <a:txBody>
                    <a:bodyPr/>
                    <a:lstStyle/>
                    <a:p>
                      <a:pPr algn="l"/>
                      <a:r>
                        <a:rPr lang="en-AU" sz="1100" b="1" dirty="0">
                          <a:solidFill>
                            <a:schemeClr val="tx1">
                              <a:lumMod val="75000"/>
                            </a:schemeClr>
                          </a:solidFill>
                          <a:latin typeface="Calibri" panose="020F0502020204030204" pitchFamily="34" charset="0"/>
                          <a:cs typeface="Calibri" panose="020F0502020204030204" pitchFamily="34" charset="0"/>
                        </a:rPr>
                        <a:t>validate</a:t>
                      </a:r>
                    </a:p>
                  </a:txBody>
                  <a:tcPr marL="36000" marR="36000" marT="0" marB="36000"/>
                </a:tc>
                <a:tc>
                  <a:txBody>
                    <a:bodyPr/>
                    <a:lstStyle/>
                    <a:p>
                      <a:pPr algn="ctr"/>
                      <a:r>
                        <a:rPr lang="en-AU" sz="1000" dirty="0">
                          <a:solidFill>
                            <a:schemeClr val="tx1">
                              <a:lumMod val="75000"/>
                            </a:schemeClr>
                          </a:solidFill>
                          <a:latin typeface="Calibri" panose="020F0502020204030204" pitchFamily="34" charset="0"/>
                          <a:cs typeface="Calibri" panose="020F0502020204030204" pitchFamily="34" charset="0"/>
                        </a:rPr>
                        <a:t>Dataset</a:t>
                      </a:r>
                    </a:p>
                  </a:txBody>
                  <a:tcPr marL="36000" marR="36000" marT="0" marB="36000"/>
                </a:tc>
                <a:tc>
                  <a:txBody>
                    <a:bodyPr/>
                    <a:lstStyle/>
                    <a:p>
                      <a:pPr algn="ctr"/>
                      <a:r>
                        <a:rPr lang="en-AU" sz="1000" dirty="0">
                          <a:solidFill>
                            <a:schemeClr val="tx1">
                              <a:lumMod val="75000"/>
                            </a:schemeClr>
                          </a:solidFill>
                          <a:latin typeface="Calibri" panose="020F0502020204030204" pitchFamily="34" charset="0"/>
                          <a:cs typeface="Calibri" panose="020F0502020204030204" pitchFamily="34" charset="0"/>
                        </a:rPr>
                        <a:t>General</a:t>
                      </a:r>
                    </a:p>
                  </a:txBody>
                  <a:tcPr marL="36000" marR="36000" marT="0" marB="36000"/>
                </a:tc>
                <a:tc>
                  <a:txBody>
                    <a:bodyPr/>
                    <a:lstStyle/>
                    <a:p>
                      <a:pPr algn="l"/>
                      <a:r>
                        <a:rPr lang="en-AU" sz="1000" dirty="0">
                          <a:solidFill>
                            <a:schemeClr val="tx1">
                              <a:lumMod val="75000"/>
                            </a:schemeClr>
                          </a:solidFill>
                          <a:latin typeface="Calibri" panose="020F0502020204030204" pitchFamily="34" charset="0"/>
                          <a:cs typeface="Calibri" panose="020F0502020204030204" pitchFamily="34" charset="0"/>
                        </a:rPr>
                        <a:t>Depends on the dataset; creates indicators of quality and reports performance of the dataset against the indicators</a:t>
                      </a:r>
                    </a:p>
                  </a:txBody>
                  <a:tcPr marL="36000" marR="36000" marT="0" marB="36000"/>
                </a:tc>
                <a:extLst>
                  <a:ext uri="{0D108BD9-81ED-4DB2-BD59-A6C34878D82A}">
                    <a16:rowId xmlns:a16="http://schemas.microsoft.com/office/drawing/2014/main" val="2658407666"/>
                  </a:ext>
                </a:extLst>
              </a:tr>
              <a:tr h="324000">
                <a:tc>
                  <a:txBody>
                    <a:bodyPr/>
                    <a:lstStyle/>
                    <a:p>
                      <a:pPr algn="l"/>
                      <a:r>
                        <a:rPr lang="en-AU" sz="1100" b="1" dirty="0" err="1">
                          <a:solidFill>
                            <a:schemeClr val="tx1">
                              <a:lumMod val="75000"/>
                            </a:schemeClr>
                          </a:solidFill>
                          <a:latin typeface="Calibri" panose="020F0502020204030204" pitchFamily="34" charset="0"/>
                          <a:cs typeface="Calibri" panose="020F0502020204030204" pitchFamily="34" charset="0"/>
                        </a:rPr>
                        <a:t>cleanEHR</a:t>
                      </a:r>
                      <a:endParaRPr lang="en-AU" sz="1100" b="1" dirty="0">
                        <a:solidFill>
                          <a:schemeClr val="tx1">
                            <a:lumMod val="75000"/>
                          </a:schemeClr>
                        </a:solidFill>
                        <a:latin typeface="Calibri" panose="020F0502020204030204" pitchFamily="34" charset="0"/>
                        <a:cs typeface="Calibri" panose="020F0502020204030204" pitchFamily="34" charset="0"/>
                      </a:endParaRPr>
                    </a:p>
                  </a:txBody>
                  <a:tcPr marL="36000" marR="36000" marT="0" marB="36000"/>
                </a:tc>
                <a:tc>
                  <a:txBody>
                    <a:bodyPr/>
                    <a:lstStyle/>
                    <a:p>
                      <a:pPr algn="ctr"/>
                      <a:r>
                        <a:rPr lang="en-AU" sz="1000" dirty="0">
                          <a:solidFill>
                            <a:schemeClr val="tx1">
                              <a:lumMod val="75000"/>
                            </a:schemeClr>
                          </a:solidFill>
                          <a:latin typeface="Calibri" panose="020F0502020204030204" pitchFamily="34" charset="0"/>
                          <a:cs typeface="Calibri" panose="020F0502020204030204" pitchFamily="34" charset="0"/>
                        </a:rPr>
                        <a:t>Both</a:t>
                      </a:r>
                    </a:p>
                  </a:txBody>
                  <a:tcPr marL="36000" marR="36000" marT="0" marB="36000"/>
                </a:tc>
                <a:tc>
                  <a:txBody>
                    <a:bodyPr/>
                    <a:lstStyle/>
                    <a:p>
                      <a:pPr algn="ctr"/>
                      <a:r>
                        <a:rPr lang="en-AU" sz="1000">
                          <a:solidFill>
                            <a:schemeClr val="tx1">
                              <a:lumMod val="75000"/>
                            </a:schemeClr>
                          </a:solidFill>
                          <a:latin typeface="Calibri" panose="020F0502020204030204" pitchFamily="34" charset="0"/>
                          <a:cs typeface="Calibri" panose="020F0502020204030204" pitchFamily="34" charset="0"/>
                        </a:rPr>
                        <a:t>Clinical</a:t>
                      </a:r>
                      <a:endParaRPr lang="en-AU" sz="1000" dirty="0">
                        <a:solidFill>
                          <a:schemeClr val="tx1">
                            <a:lumMod val="75000"/>
                          </a:schemeClr>
                        </a:solidFill>
                        <a:latin typeface="Calibri" panose="020F0502020204030204" pitchFamily="34" charset="0"/>
                        <a:cs typeface="Calibri" panose="020F0502020204030204" pitchFamily="34" charset="0"/>
                      </a:endParaRPr>
                    </a:p>
                  </a:txBody>
                  <a:tcPr marL="36000" marR="36000" marT="0" marB="36000"/>
                </a:tc>
                <a:tc>
                  <a:txBody>
                    <a:bodyPr/>
                    <a:lstStyle/>
                    <a:p>
                      <a:pPr algn="l"/>
                      <a:r>
                        <a:rPr lang="en-AU" sz="1000" dirty="0">
                          <a:solidFill>
                            <a:schemeClr val="tx1">
                              <a:lumMod val="75000"/>
                            </a:schemeClr>
                          </a:solidFill>
                          <a:latin typeface="Calibri" panose="020F0502020204030204" pitchFamily="34" charset="0"/>
                          <a:cs typeface="Calibri" panose="020F0502020204030204" pitchFamily="34" charset="0"/>
                        </a:rPr>
                        <a:t>Specific to clinical care datasets; missing data, out-of-range, invalid codes (clinical)</a:t>
                      </a:r>
                    </a:p>
                  </a:txBody>
                  <a:tcPr marL="36000" marR="36000" marT="0" marB="36000"/>
                </a:tc>
                <a:extLst>
                  <a:ext uri="{0D108BD9-81ED-4DB2-BD59-A6C34878D82A}">
                    <a16:rowId xmlns:a16="http://schemas.microsoft.com/office/drawing/2014/main" val="994145119"/>
                  </a:ext>
                </a:extLst>
              </a:tr>
              <a:tr h="324000">
                <a:tc>
                  <a:txBody>
                    <a:bodyPr/>
                    <a:lstStyle/>
                    <a:p>
                      <a:pPr algn="l"/>
                      <a:r>
                        <a:rPr lang="en-AU" sz="1100" b="1" dirty="0" err="1">
                          <a:solidFill>
                            <a:schemeClr val="tx1">
                              <a:lumMod val="75000"/>
                            </a:schemeClr>
                          </a:solidFill>
                          <a:latin typeface="Calibri" panose="020F0502020204030204" pitchFamily="34" charset="0"/>
                          <a:cs typeface="Calibri" panose="020F0502020204030204" pitchFamily="34" charset="0"/>
                        </a:rPr>
                        <a:t>padr</a:t>
                      </a:r>
                      <a:endParaRPr lang="en-AU" sz="1100" b="1" dirty="0">
                        <a:solidFill>
                          <a:schemeClr val="tx1">
                            <a:lumMod val="75000"/>
                          </a:schemeClr>
                        </a:solidFill>
                        <a:latin typeface="Calibri" panose="020F0502020204030204" pitchFamily="34" charset="0"/>
                        <a:cs typeface="Calibri" panose="020F0502020204030204" pitchFamily="34" charset="0"/>
                      </a:endParaRPr>
                    </a:p>
                  </a:txBody>
                  <a:tcPr marL="36000" marR="36000" marT="0" marB="36000"/>
                </a:tc>
                <a:tc>
                  <a:txBody>
                    <a:bodyPr/>
                    <a:lstStyle/>
                    <a:p>
                      <a:pPr algn="ctr"/>
                      <a:r>
                        <a:rPr lang="en-AU" sz="1000" dirty="0">
                          <a:solidFill>
                            <a:schemeClr val="tx1">
                              <a:lumMod val="75000"/>
                            </a:schemeClr>
                          </a:solidFill>
                          <a:latin typeface="Calibri" panose="020F0502020204030204" pitchFamily="34" charset="0"/>
                          <a:cs typeface="Calibri" panose="020F0502020204030204" pitchFamily="34" charset="0"/>
                        </a:rPr>
                        <a:t>Variable</a:t>
                      </a:r>
                    </a:p>
                  </a:txBody>
                  <a:tcPr marL="36000" marR="36000" marT="0" marB="36000"/>
                </a:tc>
                <a:tc>
                  <a:txBody>
                    <a:bodyPr/>
                    <a:lstStyle/>
                    <a:p>
                      <a:pPr algn="ctr"/>
                      <a:r>
                        <a:rPr lang="en-AU" sz="1000" dirty="0">
                          <a:solidFill>
                            <a:schemeClr val="tx1">
                              <a:lumMod val="75000"/>
                            </a:schemeClr>
                          </a:solidFill>
                          <a:latin typeface="Calibri" panose="020F0502020204030204" pitchFamily="34" charset="0"/>
                          <a:cs typeface="Calibri" panose="020F0502020204030204" pitchFamily="34" charset="0"/>
                        </a:rPr>
                        <a:t>General</a:t>
                      </a:r>
                    </a:p>
                  </a:txBody>
                  <a:tcPr marL="36000" marR="36000" marT="0" marB="36000"/>
                </a:tc>
                <a:tc>
                  <a:txBody>
                    <a:bodyPr/>
                    <a:lstStyle/>
                    <a:p>
                      <a:pPr algn="l"/>
                      <a:r>
                        <a:rPr lang="en-AU" sz="1000" dirty="0" err="1">
                          <a:solidFill>
                            <a:schemeClr val="tx1">
                              <a:lumMod val="75000"/>
                            </a:schemeClr>
                          </a:solidFill>
                          <a:latin typeface="Calibri" panose="020F0502020204030204" pitchFamily="34" charset="0"/>
                          <a:cs typeface="Calibri" panose="020F0502020204030204" pitchFamily="34" charset="0"/>
                        </a:rPr>
                        <a:t>DateTime</a:t>
                      </a:r>
                      <a:r>
                        <a:rPr lang="en-AU" sz="1000" dirty="0">
                          <a:solidFill>
                            <a:schemeClr val="tx1">
                              <a:lumMod val="75000"/>
                            </a:schemeClr>
                          </a:solidFill>
                          <a:latin typeface="Calibri" panose="020F0502020204030204" pitchFamily="34" charset="0"/>
                          <a:cs typeface="Calibri" panose="020F0502020204030204" pitchFamily="34" charset="0"/>
                        </a:rPr>
                        <a:t> data; identify breaks irregularities in time-polled data (and impute)</a:t>
                      </a:r>
                    </a:p>
                  </a:txBody>
                  <a:tcPr marL="36000" marR="36000" marT="0" marB="36000"/>
                </a:tc>
                <a:extLst>
                  <a:ext uri="{0D108BD9-81ED-4DB2-BD59-A6C34878D82A}">
                    <a16:rowId xmlns:a16="http://schemas.microsoft.com/office/drawing/2014/main" val="771874880"/>
                  </a:ext>
                </a:extLst>
              </a:tr>
              <a:tr h="324000">
                <a:tc>
                  <a:txBody>
                    <a:bodyPr/>
                    <a:lstStyle/>
                    <a:p>
                      <a:pPr algn="l"/>
                      <a:r>
                        <a:rPr lang="en-AU" sz="1100" b="1" dirty="0">
                          <a:solidFill>
                            <a:schemeClr val="tx1">
                              <a:lumMod val="75000"/>
                            </a:schemeClr>
                          </a:solidFill>
                          <a:latin typeface="Calibri" panose="020F0502020204030204" pitchFamily="34" charset="0"/>
                          <a:cs typeface="Calibri" panose="020F0502020204030204" pitchFamily="34" charset="0"/>
                        </a:rPr>
                        <a:t>accrued</a:t>
                      </a:r>
                    </a:p>
                  </a:txBody>
                  <a:tcPr marL="36000" marR="36000" marT="0" marB="36000"/>
                </a:tc>
                <a:tc>
                  <a:txBody>
                    <a:bodyPr/>
                    <a:lstStyle/>
                    <a:p>
                      <a:pPr algn="ctr"/>
                      <a:r>
                        <a:rPr lang="en-AU" sz="1000" dirty="0">
                          <a:solidFill>
                            <a:schemeClr val="tx1">
                              <a:lumMod val="75000"/>
                            </a:schemeClr>
                          </a:solidFill>
                          <a:latin typeface="Calibri" panose="020F0502020204030204" pitchFamily="34" charset="0"/>
                          <a:cs typeface="Calibri" panose="020F0502020204030204" pitchFamily="34" charset="0"/>
                        </a:rPr>
                        <a:t>Dataset</a:t>
                      </a:r>
                    </a:p>
                  </a:txBody>
                  <a:tcPr marL="36000" marR="36000" marT="0" marB="36000"/>
                </a:tc>
                <a:tc>
                  <a:txBody>
                    <a:bodyPr/>
                    <a:lstStyle/>
                    <a:p>
                      <a:pPr algn="ctr"/>
                      <a:r>
                        <a:rPr lang="en-AU" sz="1000" dirty="0">
                          <a:solidFill>
                            <a:schemeClr val="tx1">
                              <a:lumMod val="75000"/>
                            </a:schemeClr>
                          </a:solidFill>
                          <a:latin typeface="Calibri" panose="020F0502020204030204" pitchFamily="34" charset="0"/>
                          <a:cs typeface="Calibri" panose="020F0502020204030204" pitchFamily="34" charset="0"/>
                        </a:rPr>
                        <a:t>Clinical</a:t>
                      </a:r>
                    </a:p>
                  </a:txBody>
                  <a:tcPr marL="36000" marR="36000" marT="0" marB="36000"/>
                </a:tc>
                <a:tc>
                  <a:txBody>
                    <a:bodyPr/>
                    <a:lstStyle/>
                    <a:p>
                      <a:pPr algn="l"/>
                      <a:r>
                        <a:rPr lang="en-AU" sz="1000" dirty="0">
                          <a:solidFill>
                            <a:schemeClr val="tx1">
                              <a:lumMod val="75000"/>
                            </a:schemeClr>
                          </a:solidFill>
                          <a:latin typeface="Calibri" panose="020F0502020204030204" pitchFamily="34" charset="0"/>
                          <a:cs typeface="Calibri" panose="020F0502020204030204" pitchFamily="34" charset="0"/>
                        </a:rPr>
                        <a:t>Public Health – surveillance: Checking quality of regularly polled data</a:t>
                      </a:r>
                    </a:p>
                  </a:txBody>
                  <a:tcPr marL="36000" marR="36000" marT="0" marB="36000"/>
                </a:tc>
                <a:extLst>
                  <a:ext uri="{0D108BD9-81ED-4DB2-BD59-A6C34878D82A}">
                    <a16:rowId xmlns:a16="http://schemas.microsoft.com/office/drawing/2014/main" val="1931469341"/>
                  </a:ext>
                </a:extLst>
              </a:tr>
              <a:tr h="324000">
                <a:tc>
                  <a:txBody>
                    <a:bodyPr/>
                    <a:lstStyle/>
                    <a:p>
                      <a:pPr algn="l"/>
                      <a:r>
                        <a:rPr lang="en-AU" sz="1100" b="1" dirty="0" err="1">
                          <a:solidFill>
                            <a:schemeClr val="tx1">
                              <a:lumMod val="75000"/>
                            </a:schemeClr>
                          </a:solidFill>
                          <a:latin typeface="Calibri" panose="020F0502020204030204" pitchFamily="34" charset="0"/>
                          <a:cs typeface="Calibri" panose="020F0502020204030204" pitchFamily="34" charset="0"/>
                        </a:rPr>
                        <a:t>datacheck</a:t>
                      </a:r>
                      <a:endParaRPr lang="en-AU" sz="1100" b="1" dirty="0">
                        <a:solidFill>
                          <a:schemeClr val="tx1">
                            <a:lumMod val="75000"/>
                          </a:schemeClr>
                        </a:solidFill>
                        <a:latin typeface="Calibri" panose="020F0502020204030204" pitchFamily="34" charset="0"/>
                        <a:cs typeface="Calibri" panose="020F0502020204030204" pitchFamily="34" charset="0"/>
                      </a:endParaRPr>
                    </a:p>
                  </a:txBody>
                  <a:tcPr marL="36000" marR="36000" marT="0" marB="36000"/>
                </a:tc>
                <a:tc>
                  <a:txBody>
                    <a:bodyPr/>
                    <a:lstStyle/>
                    <a:p>
                      <a:pPr algn="ctr"/>
                      <a:r>
                        <a:rPr lang="en-AU" sz="1000" dirty="0">
                          <a:solidFill>
                            <a:schemeClr val="tx1">
                              <a:lumMod val="75000"/>
                            </a:schemeClr>
                          </a:solidFill>
                          <a:latin typeface="Calibri" panose="020F0502020204030204" pitchFamily="34" charset="0"/>
                          <a:cs typeface="Calibri" panose="020F0502020204030204" pitchFamily="34" charset="0"/>
                        </a:rPr>
                        <a:t>Variable</a:t>
                      </a:r>
                    </a:p>
                  </a:txBody>
                  <a:tcPr marL="36000" marR="36000" marT="0" marB="36000"/>
                </a:tc>
                <a:tc>
                  <a:txBody>
                    <a:bodyPr/>
                    <a:lstStyle/>
                    <a:p>
                      <a:pPr algn="ctr"/>
                      <a:endParaRPr lang="en-AU" sz="1000" dirty="0">
                        <a:solidFill>
                          <a:schemeClr val="tx1">
                            <a:lumMod val="75000"/>
                          </a:schemeClr>
                        </a:solidFill>
                        <a:latin typeface="Calibri" panose="020F0502020204030204" pitchFamily="34" charset="0"/>
                        <a:cs typeface="Calibri" panose="020F0502020204030204" pitchFamily="34" charset="0"/>
                      </a:endParaRPr>
                    </a:p>
                  </a:txBody>
                  <a:tcPr marL="36000" marR="36000" marT="0" marB="36000"/>
                </a:tc>
                <a:tc>
                  <a:txBody>
                    <a:bodyPr/>
                    <a:lstStyle/>
                    <a:p>
                      <a:pPr algn="l"/>
                      <a:r>
                        <a:rPr lang="en-AU" sz="1000" dirty="0">
                          <a:solidFill>
                            <a:schemeClr val="tx1">
                              <a:lumMod val="75000"/>
                            </a:schemeClr>
                          </a:solidFill>
                          <a:latin typeface="Calibri" panose="020F0502020204030204" pitchFamily="34" charset="0"/>
                          <a:cs typeface="Calibri" panose="020F0502020204030204" pitchFamily="34" charset="0"/>
                        </a:rPr>
                        <a:t>Visualisation tools (mostly) for checking against rules for valid data</a:t>
                      </a:r>
                    </a:p>
                  </a:txBody>
                  <a:tcPr marL="36000" marR="36000" marT="0" marB="36000"/>
                </a:tc>
                <a:extLst>
                  <a:ext uri="{0D108BD9-81ED-4DB2-BD59-A6C34878D82A}">
                    <a16:rowId xmlns:a16="http://schemas.microsoft.com/office/drawing/2014/main" val="1209667643"/>
                  </a:ext>
                </a:extLst>
              </a:tr>
              <a:tr h="324000">
                <a:tc>
                  <a:txBody>
                    <a:bodyPr/>
                    <a:lstStyle/>
                    <a:p>
                      <a:pPr algn="l" fontAlgn="b"/>
                      <a:r>
                        <a:rPr lang="en-AU" sz="1100" b="1" i="0" u="none" strike="noStrike" dirty="0" err="1">
                          <a:solidFill>
                            <a:schemeClr val="tx1">
                              <a:lumMod val="75000"/>
                            </a:schemeClr>
                          </a:solidFill>
                          <a:effectLst/>
                          <a:latin typeface="Calibri" panose="020F0502020204030204" pitchFamily="34" charset="0"/>
                          <a:cs typeface="Calibri" panose="020F0502020204030204" pitchFamily="34" charset="0"/>
                        </a:rPr>
                        <a:t>divagis</a:t>
                      </a:r>
                      <a:endParaRPr lang="en-AU" sz="1100" b="1" i="0" u="none" strike="noStrike" dirty="0">
                        <a:solidFill>
                          <a:schemeClr val="tx1">
                            <a:lumMod val="75000"/>
                          </a:schemeClr>
                        </a:solidFill>
                        <a:effectLst/>
                        <a:latin typeface="Calibri" panose="020F0502020204030204" pitchFamily="34" charset="0"/>
                        <a:cs typeface="Calibri" panose="020F0502020204030204" pitchFamily="34" charset="0"/>
                      </a:endParaRPr>
                    </a:p>
                  </a:txBody>
                  <a:tcPr marL="9525" marR="9525" marT="9525" marB="0"/>
                </a:tc>
                <a:tc>
                  <a:txBody>
                    <a:bodyPr/>
                    <a:lstStyle/>
                    <a:p>
                      <a:pPr algn="ctr"/>
                      <a:r>
                        <a:rPr lang="en-AU" sz="1000" dirty="0">
                          <a:solidFill>
                            <a:schemeClr val="tx1">
                              <a:lumMod val="75000"/>
                            </a:schemeClr>
                          </a:solidFill>
                          <a:latin typeface="Calibri" panose="020F0502020204030204" pitchFamily="34" charset="0"/>
                          <a:cs typeface="Calibri" panose="020F0502020204030204" pitchFamily="34" charset="0"/>
                        </a:rPr>
                        <a:t>Variable</a:t>
                      </a:r>
                    </a:p>
                  </a:txBody>
                  <a:tcPr marL="36000" marR="36000" marT="0" marB="36000"/>
                </a:tc>
                <a:tc>
                  <a:txBody>
                    <a:bodyPr/>
                    <a:lstStyle/>
                    <a:p>
                      <a:pPr algn="ctr" fontAlgn="b"/>
                      <a:r>
                        <a:rPr lang="en-US" sz="1000" b="0" i="0" u="none" strike="noStrike" dirty="0">
                          <a:solidFill>
                            <a:schemeClr val="tx1">
                              <a:lumMod val="75000"/>
                            </a:schemeClr>
                          </a:solidFill>
                          <a:effectLst/>
                          <a:latin typeface="Calibri" panose="020F0502020204030204" pitchFamily="34" charset="0"/>
                          <a:cs typeface="Calibri" panose="020F0502020204030204" pitchFamily="34" charset="0"/>
                        </a:rPr>
                        <a:t>Biology</a:t>
                      </a:r>
                    </a:p>
                  </a:txBody>
                  <a:tcPr marL="9525" marR="9525" marT="9525" marB="0"/>
                </a:tc>
                <a:tc>
                  <a:txBody>
                    <a:bodyPr/>
                    <a:lstStyle/>
                    <a:p>
                      <a:pPr algn="l" fontAlgn="b"/>
                      <a:r>
                        <a:rPr lang="en-US" sz="1000" b="0" i="0" u="none" strike="noStrike">
                          <a:solidFill>
                            <a:schemeClr val="tx1">
                              <a:lumMod val="75000"/>
                            </a:schemeClr>
                          </a:solidFill>
                          <a:effectLst/>
                          <a:latin typeface="Calibri" panose="020F0502020204030204" pitchFamily="34" charset="0"/>
                          <a:cs typeface="Calibri" panose="020F0502020204030204" pitchFamily="34" charset="0"/>
                        </a:rPr>
                        <a:t>Provides tools for quality checks of georeferenced plant species accessions</a:t>
                      </a:r>
                    </a:p>
                  </a:txBody>
                  <a:tcPr marL="9525" marR="9525" marT="9525" marB="0"/>
                </a:tc>
                <a:extLst>
                  <a:ext uri="{0D108BD9-81ED-4DB2-BD59-A6C34878D82A}">
                    <a16:rowId xmlns:a16="http://schemas.microsoft.com/office/drawing/2014/main" val="3385488585"/>
                  </a:ext>
                </a:extLst>
              </a:tr>
              <a:tr h="324000">
                <a:tc>
                  <a:txBody>
                    <a:bodyPr/>
                    <a:lstStyle/>
                    <a:p>
                      <a:pPr algn="l" fontAlgn="b"/>
                      <a:r>
                        <a:rPr lang="en-AU" sz="1100" b="1" i="0" u="none" strike="noStrike" dirty="0" err="1">
                          <a:solidFill>
                            <a:schemeClr val="tx1">
                              <a:lumMod val="75000"/>
                            </a:schemeClr>
                          </a:solidFill>
                          <a:effectLst/>
                          <a:latin typeface="Calibri" panose="020F0502020204030204" pitchFamily="34" charset="0"/>
                          <a:cs typeface="Calibri" panose="020F0502020204030204" pitchFamily="34" charset="0"/>
                        </a:rPr>
                        <a:t>fdq</a:t>
                      </a:r>
                      <a:endParaRPr lang="en-AU" sz="1100" b="1" i="0" u="none" strike="noStrike" dirty="0">
                        <a:solidFill>
                          <a:schemeClr val="tx1">
                            <a:lumMod val="75000"/>
                          </a:schemeClr>
                        </a:solidFill>
                        <a:effectLst/>
                        <a:latin typeface="Calibri" panose="020F0502020204030204" pitchFamily="34" charset="0"/>
                        <a:cs typeface="Calibri" panose="020F0502020204030204" pitchFamily="34" charset="0"/>
                      </a:endParaRPr>
                    </a:p>
                  </a:txBody>
                  <a:tcPr marL="9525" marR="9525" marT="9525" marB="0"/>
                </a:tc>
                <a:tc>
                  <a:txBody>
                    <a:bodyPr/>
                    <a:lstStyle/>
                    <a:p>
                      <a:pPr algn="ctr"/>
                      <a:r>
                        <a:rPr lang="en-AU" sz="1000" dirty="0">
                          <a:solidFill>
                            <a:schemeClr val="tx1">
                              <a:lumMod val="75000"/>
                            </a:schemeClr>
                          </a:solidFill>
                          <a:latin typeface="Calibri" panose="020F0502020204030204" pitchFamily="34" charset="0"/>
                          <a:cs typeface="Calibri" panose="020F0502020204030204" pitchFamily="34" charset="0"/>
                        </a:rPr>
                        <a:t>Both</a:t>
                      </a:r>
                    </a:p>
                  </a:txBody>
                  <a:tcPr marL="36000" marR="36000" marT="0" marB="36000"/>
                </a:tc>
                <a:tc>
                  <a:txBody>
                    <a:bodyPr/>
                    <a:lstStyle/>
                    <a:p>
                      <a:pPr algn="ctr" fontAlgn="b"/>
                      <a:r>
                        <a:rPr lang="en-AU" sz="1000" b="0" i="0" u="none" strike="noStrike" dirty="0">
                          <a:solidFill>
                            <a:schemeClr val="tx1">
                              <a:lumMod val="75000"/>
                            </a:schemeClr>
                          </a:solidFill>
                          <a:effectLst/>
                          <a:latin typeface="Calibri" panose="020F0502020204030204" pitchFamily="34" charset="0"/>
                          <a:cs typeface="Calibri" panose="020F0502020204030204" pitchFamily="34" charset="0"/>
                        </a:rPr>
                        <a:t>Forestry</a:t>
                      </a:r>
                    </a:p>
                  </a:txBody>
                  <a:tcPr marL="9525" marR="9525" marT="9525" marB="0"/>
                </a:tc>
                <a:tc>
                  <a:txBody>
                    <a:bodyPr/>
                    <a:lstStyle/>
                    <a:p>
                      <a:pPr algn="l" fontAlgn="b"/>
                      <a:r>
                        <a:rPr lang="en-AU" sz="1000" b="0" i="0" u="none" strike="noStrike" dirty="0">
                          <a:solidFill>
                            <a:schemeClr val="tx1">
                              <a:lumMod val="75000"/>
                            </a:schemeClr>
                          </a:solidFill>
                          <a:effectLst/>
                          <a:latin typeface="Calibri" panose="020F0502020204030204" pitchFamily="34" charset="0"/>
                          <a:cs typeface="Calibri" panose="020F0502020204030204" pitchFamily="34" charset="0"/>
                        </a:rPr>
                        <a:t>Forest Data Quality: focus on consistency, punctuality and completeness</a:t>
                      </a:r>
                    </a:p>
                  </a:txBody>
                  <a:tcPr marL="9525" marR="9525" marT="9525" marB="0"/>
                </a:tc>
                <a:extLst>
                  <a:ext uri="{0D108BD9-81ED-4DB2-BD59-A6C34878D82A}">
                    <a16:rowId xmlns:a16="http://schemas.microsoft.com/office/drawing/2014/main" val="2949638106"/>
                  </a:ext>
                </a:extLst>
              </a:tr>
              <a:tr h="324000">
                <a:tc>
                  <a:txBody>
                    <a:bodyPr/>
                    <a:lstStyle/>
                    <a:p>
                      <a:pPr algn="l" fontAlgn="b"/>
                      <a:r>
                        <a:rPr lang="en-AU" sz="1100" b="1" i="0" u="none" strike="noStrike" dirty="0">
                          <a:solidFill>
                            <a:schemeClr val="tx1">
                              <a:lumMod val="75000"/>
                            </a:schemeClr>
                          </a:solidFill>
                          <a:effectLst/>
                          <a:latin typeface="Calibri" panose="020F0502020204030204" pitchFamily="34" charset="0"/>
                          <a:cs typeface="Calibri" panose="020F0502020204030204" pitchFamily="34" charset="0"/>
                        </a:rPr>
                        <a:t>Meth27QC</a:t>
                      </a:r>
                    </a:p>
                  </a:txBody>
                  <a:tcPr marL="9525" marR="9525" marT="9525" marB="0"/>
                </a:tc>
                <a:tc>
                  <a:txBody>
                    <a:bodyPr/>
                    <a:lstStyle/>
                    <a:p>
                      <a:pPr algn="ctr"/>
                      <a:r>
                        <a:rPr lang="en-AU" sz="1000" dirty="0">
                          <a:solidFill>
                            <a:schemeClr val="tx1">
                              <a:lumMod val="75000"/>
                            </a:schemeClr>
                          </a:solidFill>
                          <a:latin typeface="Calibri" panose="020F0502020204030204" pitchFamily="34" charset="0"/>
                          <a:cs typeface="Calibri" panose="020F0502020204030204" pitchFamily="34" charset="0"/>
                        </a:rPr>
                        <a:t>Dataset</a:t>
                      </a:r>
                    </a:p>
                  </a:txBody>
                  <a:tcPr marL="36000" marR="36000" marT="0" marB="36000"/>
                </a:tc>
                <a:tc>
                  <a:txBody>
                    <a:bodyPr/>
                    <a:lstStyle/>
                    <a:p>
                      <a:pPr algn="ctr" fontAlgn="b"/>
                      <a:r>
                        <a:rPr lang="en-US" sz="1000" b="0" i="0" u="none" strike="noStrike" dirty="0">
                          <a:solidFill>
                            <a:schemeClr val="tx1">
                              <a:lumMod val="75000"/>
                            </a:schemeClr>
                          </a:solidFill>
                          <a:effectLst/>
                          <a:latin typeface="Calibri" panose="020F0502020204030204" pitchFamily="34" charset="0"/>
                          <a:cs typeface="Calibri" panose="020F0502020204030204" pitchFamily="34" charset="0"/>
                        </a:rPr>
                        <a:t>Genomics</a:t>
                      </a:r>
                    </a:p>
                  </a:txBody>
                  <a:tcPr marL="9525" marR="9525" marT="9525" marB="0"/>
                </a:tc>
                <a:tc>
                  <a:txBody>
                    <a:bodyPr/>
                    <a:lstStyle/>
                    <a:p>
                      <a:pPr algn="l" fontAlgn="b"/>
                      <a:r>
                        <a:rPr lang="en-US" sz="1000" b="0" i="0" u="none" strike="noStrike" dirty="0">
                          <a:solidFill>
                            <a:schemeClr val="tx1">
                              <a:lumMod val="75000"/>
                            </a:schemeClr>
                          </a:solidFill>
                          <a:effectLst/>
                          <a:latin typeface="Calibri" panose="020F0502020204030204" pitchFamily="34" charset="0"/>
                          <a:cs typeface="Calibri" panose="020F0502020204030204" pitchFamily="34" charset="0"/>
                        </a:rPr>
                        <a:t>Meth27QC: sample quality analysis, and sample control analysis for data from </a:t>
                      </a:r>
                      <a:r>
                        <a:rPr lang="en-US" sz="1000" b="0" i="0" u="none" strike="noStrike" dirty="0" err="1">
                          <a:solidFill>
                            <a:schemeClr val="tx1">
                              <a:lumMod val="75000"/>
                            </a:schemeClr>
                          </a:solidFill>
                          <a:effectLst/>
                          <a:latin typeface="Calibri" panose="020F0502020204030204" pitchFamily="34" charset="0"/>
                          <a:cs typeface="Calibri" panose="020F0502020204030204" pitchFamily="34" charset="0"/>
                        </a:rPr>
                        <a:t>GenomeStudio</a:t>
                      </a:r>
                      <a:r>
                        <a:rPr lang="en-US" sz="1000" b="0" i="0" u="none" strike="noStrike" dirty="0">
                          <a:solidFill>
                            <a:schemeClr val="tx1">
                              <a:lumMod val="75000"/>
                            </a:schemeClr>
                          </a:solidFill>
                          <a:effectLst/>
                          <a:latin typeface="Calibri" panose="020F0502020204030204" pitchFamily="34" charset="0"/>
                          <a:cs typeface="Calibri" panose="020F0502020204030204" pitchFamily="34" charset="0"/>
                        </a:rPr>
                        <a:t>/</a:t>
                      </a:r>
                      <a:r>
                        <a:rPr lang="en-US" sz="1000" b="0" i="0" u="none" strike="noStrike" dirty="0" err="1">
                          <a:solidFill>
                            <a:schemeClr val="tx1">
                              <a:lumMod val="75000"/>
                            </a:schemeClr>
                          </a:solidFill>
                          <a:effectLst/>
                          <a:latin typeface="Calibri" panose="020F0502020204030204" pitchFamily="34" charset="0"/>
                          <a:cs typeface="Calibri" panose="020F0502020204030204" pitchFamily="34" charset="0"/>
                        </a:rPr>
                        <a:t>BeadStudio</a:t>
                      </a:r>
                      <a:r>
                        <a:rPr lang="en-US" sz="1000" b="0" i="0" u="none" strike="noStrike" dirty="0">
                          <a:solidFill>
                            <a:schemeClr val="tx1">
                              <a:lumMod val="75000"/>
                            </a:schemeClr>
                          </a:solidFill>
                          <a:effectLst/>
                          <a:latin typeface="Calibri" panose="020F0502020204030204" pitchFamily="34" charset="0"/>
                          <a:cs typeface="Calibri" panose="020F0502020204030204" pitchFamily="34" charset="0"/>
                        </a:rPr>
                        <a:t> software</a:t>
                      </a:r>
                    </a:p>
                  </a:txBody>
                  <a:tcPr marL="9525" marR="9525" marT="9525" marB="0"/>
                </a:tc>
                <a:extLst>
                  <a:ext uri="{0D108BD9-81ED-4DB2-BD59-A6C34878D82A}">
                    <a16:rowId xmlns:a16="http://schemas.microsoft.com/office/drawing/2014/main" val="995938840"/>
                  </a:ext>
                </a:extLst>
              </a:tr>
              <a:tr h="324000">
                <a:tc>
                  <a:txBody>
                    <a:bodyPr/>
                    <a:lstStyle/>
                    <a:p>
                      <a:pPr algn="l" fontAlgn="b"/>
                      <a:r>
                        <a:rPr lang="en-AU" sz="1100" b="1" i="0" u="none" strike="noStrike" dirty="0">
                          <a:solidFill>
                            <a:schemeClr val="tx1">
                              <a:lumMod val="75000"/>
                            </a:schemeClr>
                          </a:solidFill>
                          <a:effectLst/>
                          <a:latin typeface="Calibri" panose="020F0502020204030204" pitchFamily="34" charset="0"/>
                          <a:cs typeface="Calibri" panose="020F0502020204030204" pitchFamily="34" charset="0"/>
                        </a:rPr>
                        <a:t>MOQA</a:t>
                      </a:r>
                    </a:p>
                  </a:txBody>
                  <a:tcPr marL="9525" marR="9525" marT="9525" marB="0"/>
                </a:tc>
                <a:tc>
                  <a:txBody>
                    <a:bodyPr/>
                    <a:lstStyle/>
                    <a:p>
                      <a:pPr algn="ctr"/>
                      <a:r>
                        <a:rPr lang="en-AU" sz="1000" dirty="0">
                          <a:solidFill>
                            <a:schemeClr val="tx1">
                              <a:lumMod val="75000"/>
                            </a:schemeClr>
                          </a:solidFill>
                          <a:latin typeface="Calibri" panose="020F0502020204030204" pitchFamily="34" charset="0"/>
                          <a:cs typeface="Calibri" panose="020F0502020204030204" pitchFamily="34" charset="0"/>
                        </a:rPr>
                        <a:t>Variable</a:t>
                      </a:r>
                    </a:p>
                  </a:txBody>
                  <a:tcPr marL="36000" marR="36000" marT="0" marB="36000"/>
                </a:tc>
                <a:tc>
                  <a:txBody>
                    <a:bodyPr/>
                    <a:lstStyle/>
                    <a:p>
                      <a:pPr algn="ctr" fontAlgn="b"/>
                      <a:r>
                        <a:rPr lang="en-US" sz="1000" b="0" i="0" u="none" strike="noStrike" dirty="0">
                          <a:solidFill>
                            <a:schemeClr val="tx1">
                              <a:lumMod val="75000"/>
                            </a:schemeClr>
                          </a:solidFill>
                          <a:effectLst/>
                          <a:latin typeface="Calibri" panose="020F0502020204030204" pitchFamily="34" charset="0"/>
                          <a:cs typeface="Calibri" panose="020F0502020204030204" pitchFamily="34" charset="0"/>
                        </a:rPr>
                        <a:t>Epidemiology</a:t>
                      </a:r>
                    </a:p>
                  </a:txBody>
                  <a:tcPr marL="9525" marR="9525" marT="9525" marB="0"/>
                </a:tc>
                <a:tc>
                  <a:txBody>
                    <a:bodyPr/>
                    <a:lstStyle/>
                    <a:p>
                      <a:pPr algn="l" fontAlgn="b"/>
                      <a:r>
                        <a:rPr lang="en-US" sz="1000" b="0" i="0" u="none" strike="noStrike" dirty="0">
                          <a:solidFill>
                            <a:schemeClr val="tx1">
                              <a:lumMod val="75000"/>
                            </a:schemeClr>
                          </a:solidFill>
                          <a:effectLst/>
                          <a:latin typeface="Calibri" panose="020F0502020204030204" pitchFamily="34" charset="0"/>
                          <a:cs typeface="Calibri" panose="020F0502020204030204" pitchFamily="34" charset="0"/>
                        </a:rPr>
                        <a:t>Basic Quality Data Assurance for Epidemiological Research associated with the MOSAIC project</a:t>
                      </a:r>
                    </a:p>
                  </a:txBody>
                  <a:tcPr marL="9525" marR="9525" marT="9525" marB="0"/>
                </a:tc>
                <a:extLst>
                  <a:ext uri="{0D108BD9-81ED-4DB2-BD59-A6C34878D82A}">
                    <a16:rowId xmlns:a16="http://schemas.microsoft.com/office/drawing/2014/main" val="3392013592"/>
                  </a:ext>
                </a:extLst>
              </a:tr>
              <a:tr h="324000">
                <a:tc>
                  <a:txBody>
                    <a:bodyPr/>
                    <a:lstStyle/>
                    <a:p>
                      <a:pPr algn="l" fontAlgn="b"/>
                      <a:r>
                        <a:rPr lang="en-AU" sz="1100" b="1" i="0" u="none" strike="noStrike" dirty="0" err="1">
                          <a:solidFill>
                            <a:schemeClr val="tx1">
                              <a:lumMod val="75000"/>
                            </a:schemeClr>
                          </a:solidFill>
                          <a:effectLst/>
                          <a:latin typeface="Calibri" panose="020F0502020204030204" pitchFamily="34" charset="0"/>
                          <a:cs typeface="Calibri" panose="020F0502020204030204" pitchFamily="34" charset="0"/>
                        </a:rPr>
                        <a:t>preprosim</a:t>
                      </a:r>
                      <a:endParaRPr lang="en-AU" sz="1100" b="1" i="0" u="none" strike="noStrike" dirty="0">
                        <a:solidFill>
                          <a:schemeClr val="tx1">
                            <a:lumMod val="75000"/>
                          </a:schemeClr>
                        </a:solidFill>
                        <a:effectLst/>
                        <a:latin typeface="Calibri" panose="020F0502020204030204" pitchFamily="34" charset="0"/>
                        <a:cs typeface="Calibri" panose="020F0502020204030204" pitchFamily="34" charset="0"/>
                      </a:endParaRPr>
                    </a:p>
                  </a:txBody>
                  <a:tcPr marL="9525" marR="9525" marT="9525" marB="0"/>
                </a:tc>
                <a:tc>
                  <a:txBody>
                    <a:bodyPr/>
                    <a:lstStyle/>
                    <a:p>
                      <a:pPr algn="ctr"/>
                      <a:r>
                        <a:rPr lang="en-AU" sz="1000" dirty="0">
                          <a:solidFill>
                            <a:schemeClr val="tx1">
                              <a:lumMod val="75000"/>
                            </a:schemeClr>
                          </a:solidFill>
                          <a:latin typeface="Calibri" panose="020F0502020204030204" pitchFamily="34" charset="0"/>
                          <a:cs typeface="Calibri" panose="020F0502020204030204" pitchFamily="34" charset="0"/>
                        </a:rPr>
                        <a:t>Variable</a:t>
                      </a:r>
                    </a:p>
                  </a:txBody>
                  <a:tcPr marL="36000" marR="36000" marT="0" marB="36000"/>
                </a:tc>
                <a:tc>
                  <a:txBody>
                    <a:bodyPr/>
                    <a:lstStyle/>
                    <a:p>
                      <a:pPr algn="ctr" fontAlgn="b"/>
                      <a:r>
                        <a:rPr lang="en-US" sz="1000" b="0" i="0" u="none" strike="noStrike" dirty="0">
                          <a:solidFill>
                            <a:schemeClr val="tx1">
                              <a:lumMod val="75000"/>
                            </a:schemeClr>
                          </a:solidFill>
                          <a:effectLst/>
                          <a:latin typeface="Calibri" panose="020F0502020204030204" pitchFamily="34" charset="0"/>
                          <a:cs typeface="Calibri" panose="020F0502020204030204" pitchFamily="34" charset="0"/>
                        </a:rPr>
                        <a:t>General</a:t>
                      </a:r>
                    </a:p>
                  </a:txBody>
                  <a:tcPr marL="9525" marR="9525" marT="9525" marB="0"/>
                </a:tc>
                <a:tc>
                  <a:txBody>
                    <a:bodyPr/>
                    <a:lstStyle/>
                    <a:p>
                      <a:pPr algn="l" fontAlgn="b"/>
                      <a:r>
                        <a:rPr lang="en-US" sz="1000" b="0" i="0" u="none" strike="noStrike" dirty="0">
                          <a:solidFill>
                            <a:schemeClr val="tx1">
                              <a:lumMod val="75000"/>
                            </a:schemeClr>
                          </a:solidFill>
                          <a:effectLst/>
                          <a:latin typeface="Calibri" panose="020F0502020204030204" pitchFamily="34" charset="0"/>
                          <a:cs typeface="Calibri" panose="020F0502020204030204" pitchFamily="34" charset="0"/>
                        </a:rPr>
                        <a:t>Lightweight data quality simulations to test robustness of data analysis findings under various conditions (noise, outliers, missing data, etc.)</a:t>
                      </a:r>
                    </a:p>
                  </a:txBody>
                  <a:tcPr marL="9525" marR="9525" marT="9525" marB="0"/>
                </a:tc>
                <a:extLst>
                  <a:ext uri="{0D108BD9-81ED-4DB2-BD59-A6C34878D82A}">
                    <a16:rowId xmlns:a16="http://schemas.microsoft.com/office/drawing/2014/main" val="3313982727"/>
                  </a:ext>
                </a:extLst>
              </a:tr>
              <a:tr h="324000">
                <a:tc>
                  <a:txBody>
                    <a:bodyPr/>
                    <a:lstStyle/>
                    <a:p>
                      <a:pPr algn="l" fontAlgn="b"/>
                      <a:r>
                        <a:rPr lang="en-AU" sz="1100" b="1" i="0" u="none" strike="noStrike" dirty="0" err="1">
                          <a:solidFill>
                            <a:schemeClr val="tx1">
                              <a:lumMod val="75000"/>
                            </a:schemeClr>
                          </a:solidFill>
                          <a:effectLst/>
                          <a:latin typeface="Calibri" panose="020F0502020204030204" pitchFamily="34" charset="0"/>
                          <a:cs typeface="Calibri" panose="020F0502020204030204" pitchFamily="34" charset="0"/>
                        </a:rPr>
                        <a:t>preproviz</a:t>
                      </a:r>
                      <a:endParaRPr lang="en-AU" sz="1100" b="1" i="0" u="none" strike="noStrike" dirty="0">
                        <a:solidFill>
                          <a:schemeClr val="tx1">
                            <a:lumMod val="75000"/>
                          </a:schemeClr>
                        </a:solidFill>
                        <a:effectLst/>
                        <a:latin typeface="Calibri" panose="020F0502020204030204" pitchFamily="34" charset="0"/>
                        <a:cs typeface="Calibri" panose="020F0502020204030204" pitchFamily="34" charset="0"/>
                      </a:endParaRPr>
                    </a:p>
                  </a:txBody>
                  <a:tcPr marL="9525" marR="9525" marT="9525" marB="0"/>
                </a:tc>
                <a:tc>
                  <a:txBody>
                    <a:bodyPr/>
                    <a:lstStyle/>
                    <a:p>
                      <a:pPr algn="ctr"/>
                      <a:r>
                        <a:rPr lang="en-AU" sz="1000" dirty="0">
                          <a:solidFill>
                            <a:schemeClr val="tx1">
                              <a:lumMod val="75000"/>
                            </a:schemeClr>
                          </a:solidFill>
                          <a:latin typeface="Calibri" panose="020F0502020204030204" pitchFamily="34" charset="0"/>
                          <a:cs typeface="Calibri" panose="020F0502020204030204" pitchFamily="34" charset="0"/>
                        </a:rPr>
                        <a:t>Variable</a:t>
                      </a:r>
                    </a:p>
                  </a:txBody>
                  <a:tcPr marL="36000" marR="36000" marT="0" marB="36000"/>
                </a:tc>
                <a:tc>
                  <a:txBody>
                    <a:bodyPr/>
                    <a:lstStyle/>
                    <a:p>
                      <a:pPr algn="ctr" fontAlgn="b"/>
                      <a:r>
                        <a:rPr lang="en-US" sz="1000" b="0" i="0" u="none" strike="noStrike" dirty="0">
                          <a:solidFill>
                            <a:schemeClr val="tx1">
                              <a:lumMod val="75000"/>
                            </a:schemeClr>
                          </a:solidFill>
                          <a:effectLst/>
                          <a:latin typeface="Calibri" panose="020F0502020204030204" pitchFamily="34" charset="0"/>
                          <a:cs typeface="Calibri" panose="020F0502020204030204" pitchFamily="34" charset="0"/>
                        </a:rPr>
                        <a:t>General</a:t>
                      </a:r>
                    </a:p>
                  </a:txBody>
                  <a:tcPr marL="9525" marR="9525" marT="9525" marB="0"/>
                </a:tc>
                <a:tc>
                  <a:txBody>
                    <a:bodyPr/>
                    <a:lstStyle/>
                    <a:p>
                      <a:pPr algn="l" fontAlgn="b"/>
                      <a:r>
                        <a:rPr lang="en-US" sz="1000" b="0" i="0" u="none" strike="noStrike" dirty="0">
                          <a:solidFill>
                            <a:schemeClr val="tx1">
                              <a:lumMod val="75000"/>
                            </a:schemeClr>
                          </a:solidFill>
                          <a:effectLst/>
                          <a:latin typeface="Calibri" panose="020F0502020204030204" pitchFamily="34" charset="0"/>
                          <a:cs typeface="Calibri" panose="020F0502020204030204" pitchFamily="34" charset="0"/>
                        </a:rPr>
                        <a:t>Tools for visualization of interdependent data quality issues such as noise, outliers, missing data, etc. and investigation impact on decisions</a:t>
                      </a:r>
                    </a:p>
                  </a:txBody>
                  <a:tcPr marL="9525" marR="9525" marT="9525" marB="0"/>
                </a:tc>
                <a:extLst>
                  <a:ext uri="{0D108BD9-81ED-4DB2-BD59-A6C34878D82A}">
                    <a16:rowId xmlns:a16="http://schemas.microsoft.com/office/drawing/2014/main" val="3995009773"/>
                  </a:ext>
                </a:extLst>
              </a:tr>
              <a:tr h="324000">
                <a:tc>
                  <a:txBody>
                    <a:bodyPr/>
                    <a:lstStyle/>
                    <a:p>
                      <a:pPr algn="l" fontAlgn="b"/>
                      <a:r>
                        <a:rPr lang="en-AU" sz="1100" b="1" i="0" u="none" strike="noStrike" dirty="0" err="1">
                          <a:solidFill>
                            <a:schemeClr val="tx1">
                              <a:lumMod val="75000"/>
                            </a:schemeClr>
                          </a:solidFill>
                          <a:effectLst/>
                          <a:latin typeface="Calibri" panose="020F0502020204030204" pitchFamily="34" charset="0"/>
                          <a:cs typeface="Calibri" panose="020F0502020204030204" pitchFamily="34" charset="0"/>
                        </a:rPr>
                        <a:t>qat</a:t>
                      </a:r>
                      <a:endParaRPr lang="en-AU" sz="1100" b="1" i="0" u="none" strike="noStrike" dirty="0">
                        <a:solidFill>
                          <a:schemeClr val="tx1">
                            <a:lumMod val="75000"/>
                          </a:schemeClr>
                        </a:solidFill>
                        <a:effectLst/>
                        <a:latin typeface="Calibri" panose="020F0502020204030204" pitchFamily="34" charset="0"/>
                        <a:cs typeface="Calibri" panose="020F0502020204030204" pitchFamily="34" charset="0"/>
                      </a:endParaRPr>
                    </a:p>
                  </a:txBody>
                  <a:tcPr marL="9525" marR="9525" marT="9525" marB="0"/>
                </a:tc>
                <a:tc>
                  <a:txBody>
                    <a:bodyPr/>
                    <a:lstStyle/>
                    <a:p>
                      <a:pPr algn="ctr"/>
                      <a:r>
                        <a:rPr lang="en-AU" sz="1000" dirty="0">
                          <a:solidFill>
                            <a:schemeClr val="tx1">
                              <a:lumMod val="75000"/>
                            </a:schemeClr>
                          </a:solidFill>
                          <a:latin typeface="Calibri" panose="020F0502020204030204" pitchFamily="34" charset="0"/>
                          <a:cs typeface="Calibri" panose="020F0502020204030204" pitchFamily="34" charset="0"/>
                        </a:rPr>
                        <a:t>Variable</a:t>
                      </a:r>
                    </a:p>
                  </a:txBody>
                  <a:tcPr marL="36000" marR="36000" marT="0" marB="36000"/>
                </a:tc>
                <a:tc>
                  <a:txBody>
                    <a:bodyPr/>
                    <a:lstStyle/>
                    <a:p>
                      <a:pPr algn="ctr" fontAlgn="b"/>
                      <a:r>
                        <a:rPr lang="en-AU" sz="1000" b="0" i="0" u="none" strike="noStrike" dirty="0">
                          <a:solidFill>
                            <a:schemeClr val="tx1">
                              <a:lumMod val="75000"/>
                            </a:schemeClr>
                          </a:solidFill>
                          <a:effectLst/>
                          <a:latin typeface="Calibri" panose="020F0502020204030204" pitchFamily="34" charset="0"/>
                          <a:cs typeface="Calibri" panose="020F0502020204030204" pitchFamily="34" charset="0"/>
                        </a:rPr>
                        <a:t>Meteorology</a:t>
                      </a:r>
                    </a:p>
                  </a:txBody>
                  <a:tcPr marL="9525" marR="9525" marT="9525" marB="0"/>
                </a:tc>
                <a:tc>
                  <a:txBody>
                    <a:bodyPr/>
                    <a:lstStyle/>
                    <a:p>
                      <a:pPr algn="l" fontAlgn="b"/>
                      <a:r>
                        <a:rPr lang="en-AU" sz="1000" b="0" i="0" u="none" strike="noStrike" dirty="0">
                          <a:solidFill>
                            <a:schemeClr val="tx1">
                              <a:lumMod val="75000"/>
                            </a:schemeClr>
                          </a:solidFill>
                          <a:effectLst/>
                          <a:latin typeface="Calibri" panose="020F0502020204030204" pitchFamily="34" charset="0"/>
                          <a:cs typeface="Calibri" panose="020F0502020204030204" pitchFamily="34" charset="0"/>
                        </a:rPr>
                        <a:t>Quality assurance toolkit for use with </a:t>
                      </a:r>
                      <a:r>
                        <a:rPr lang="en-AU" sz="1000" b="0" i="0" u="none" strike="noStrike" dirty="0" err="1">
                          <a:solidFill>
                            <a:schemeClr val="tx1">
                              <a:lumMod val="75000"/>
                            </a:schemeClr>
                          </a:solidFill>
                          <a:effectLst/>
                          <a:latin typeface="Calibri" panose="020F0502020204030204" pitchFamily="34" charset="0"/>
                          <a:cs typeface="Calibri" panose="020F0502020204030204" pitchFamily="34" charset="0"/>
                        </a:rPr>
                        <a:t>netCDF</a:t>
                      </a:r>
                      <a:r>
                        <a:rPr lang="en-AU" sz="1000" b="0" i="0" u="none" strike="noStrike" dirty="0">
                          <a:solidFill>
                            <a:schemeClr val="tx1">
                              <a:lumMod val="75000"/>
                            </a:schemeClr>
                          </a:solidFill>
                          <a:effectLst/>
                          <a:latin typeface="Calibri" panose="020F0502020204030204" pitchFamily="34" charset="0"/>
                          <a:cs typeface="Calibri" panose="020F0502020204030204" pitchFamily="34" charset="0"/>
                        </a:rPr>
                        <a:t>-data formats. Provides extensive range of checks</a:t>
                      </a:r>
                    </a:p>
                  </a:txBody>
                  <a:tcPr marL="9525" marR="9525" marT="9525" marB="0"/>
                </a:tc>
                <a:extLst>
                  <a:ext uri="{0D108BD9-81ED-4DB2-BD59-A6C34878D82A}">
                    <a16:rowId xmlns:a16="http://schemas.microsoft.com/office/drawing/2014/main" val="672915537"/>
                  </a:ext>
                </a:extLst>
              </a:tr>
              <a:tr h="324000">
                <a:tc>
                  <a:txBody>
                    <a:bodyPr/>
                    <a:lstStyle/>
                    <a:p>
                      <a:pPr algn="l" fontAlgn="b"/>
                      <a:r>
                        <a:rPr lang="en-AU" sz="1100" b="1" i="0" u="none" strike="noStrike" dirty="0">
                          <a:solidFill>
                            <a:schemeClr val="tx1">
                              <a:lumMod val="75000"/>
                            </a:schemeClr>
                          </a:solidFill>
                          <a:effectLst/>
                          <a:latin typeface="Calibri" panose="020F0502020204030204" pitchFamily="34" charset="0"/>
                          <a:cs typeface="Calibri" panose="020F0502020204030204" pitchFamily="34" charset="0"/>
                        </a:rPr>
                        <a:t>RDIDQ</a:t>
                      </a:r>
                    </a:p>
                  </a:txBody>
                  <a:tcPr marL="9525" marR="9525" marT="9525" marB="0"/>
                </a:tc>
                <a:tc>
                  <a:txBody>
                    <a:bodyPr/>
                    <a:lstStyle/>
                    <a:p>
                      <a:pPr algn="ctr"/>
                      <a:r>
                        <a:rPr lang="en-AU" sz="1000" dirty="0">
                          <a:solidFill>
                            <a:schemeClr val="tx1">
                              <a:lumMod val="75000"/>
                            </a:schemeClr>
                          </a:solidFill>
                          <a:latin typeface="Calibri" panose="020F0502020204030204" pitchFamily="34" charset="0"/>
                          <a:cs typeface="Calibri" panose="020F0502020204030204" pitchFamily="34" charset="0"/>
                        </a:rPr>
                        <a:t>Variable</a:t>
                      </a:r>
                    </a:p>
                  </a:txBody>
                  <a:tcPr marL="36000" marR="36000" marT="0" marB="36000"/>
                </a:tc>
                <a:tc>
                  <a:txBody>
                    <a:bodyPr/>
                    <a:lstStyle/>
                    <a:p>
                      <a:pPr algn="ctr" fontAlgn="b"/>
                      <a:r>
                        <a:rPr lang="en-US" sz="1000" b="0" i="0" u="none" strike="noStrike" dirty="0">
                          <a:solidFill>
                            <a:schemeClr val="tx1">
                              <a:lumMod val="75000"/>
                            </a:schemeClr>
                          </a:solidFill>
                          <a:effectLst/>
                          <a:latin typeface="Calibri" panose="020F0502020204030204" pitchFamily="34" charset="0"/>
                          <a:cs typeface="Calibri" panose="020F0502020204030204" pitchFamily="34" charset="0"/>
                        </a:rPr>
                        <a:t>General</a:t>
                      </a:r>
                    </a:p>
                  </a:txBody>
                  <a:tcPr marL="9525" marR="9525" marT="9525" marB="0"/>
                </a:tc>
                <a:tc>
                  <a:txBody>
                    <a:bodyPr/>
                    <a:lstStyle/>
                    <a:p>
                      <a:pPr algn="l" fontAlgn="b"/>
                      <a:r>
                        <a:rPr lang="en-US" sz="1000" b="0" i="0" u="none" strike="noStrike" dirty="0">
                          <a:solidFill>
                            <a:schemeClr val="tx1">
                              <a:lumMod val="75000"/>
                            </a:schemeClr>
                          </a:solidFill>
                          <a:effectLst/>
                          <a:latin typeface="Calibri" panose="020F0502020204030204" pitchFamily="34" charset="0"/>
                          <a:cs typeface="Calibri" panose="020F0502020204030204" pitchFamily="34" charset="0"/>
                        </a:rPr>
                        <a:t>Performs basic quality check on data</a:t>
                      </a:r>
                    </a:p>
                  </a:txBody>
                  <a:tcPr marL="9525" marR="9525" marT="9525" marB="0"/>
                </a:tc>
                <a:extLst>
                  <a:ext uri="{0D108BD9-81ED-4DB2-BD59-A6C34878D82A}">
                    <a16:rowId xmlns:a16="http://schemas.microsoft.com/office/drawing/2014/main" val="3543029771"/>
                  </a:ext>
                </a:extLst>
              </a:tr>
              <a:tr h="324000">
                <a:tc>
                  <a:txBody>
                    <a:bodyPr/>
                    <a:lstStyle/>
                    <a:p>
                      <a:pPr algn="l" fontAlgn="b"/>
                      <a:r>
                        <a:rPr lang="en-AU" sz="1100" b="1" i="0" u="none" strike="noStrike" dirty="0" err="1">
                          <a:solidFill>
                            <a:schemeClr val="tx1">
                              <a:lumMod val="75000"/>
                            </a:schemeClr>
                          </a:solidFill>
                          <a:effectLst/>
                          <a:latin typeface="Calibri" panose="020F0502020204030204" pitchFamily="34" charset="0"/>
                          <a:cs typeface="Calibri" panose="020F0502020204030204" pitchFamily="34" charset="0"/>
                        </a:rPr>
                        <a:t>StatMeasures</a:t>
                      </a:r>
                      <a:endParaRPr lang="en-AU" sz="1100" b="1" i="0" u="none" strike="noStrike" dirty="0">
                        <a:solidFill>
                          <a:schemeClr val="tx1">
                            <a:lumMod val="75000"/>
                          </a:schemeClr>
                        </a:solidFill>
                        <a:effectLst/>
                        <a:latin typeface="Calibri" panose="020F0502020204030204" pitchFamily="34" charset="0"/>
                        <a:cs typeface="Calibri" panose="020F0502020204030204" pitchFamily="34" charset="0"/>
                      </a:endParaRPr>
                    </a:p>
                  </a:txBody>
                  <a:tcPr marL="9525" marR="9525" marT="9525" marB="0"/>
                </a:tc>
                <a:tc>
                  <a:txBody>
                    <a:bodyPr/>
                    <a:lstStyle/>
                    <a:p>
                      <a:pPr algn="ctr"/>
                      <a:r>
                        <a:rPr lang="en-AU" sz="1000" dirty="0">
                          <a:solidFill>
                            <a:schemeClr val="tx1">
                              <a:lumMod val="75000"/>
                            </a:schemeClr>
                          </a:solidFill>
                          <a:latin typeface="Calibri" panose="020F0502020204030204" pitchFamily="34" charset="0"/>
                          <a:cs typeface="Calibri" panose="020F0502020204030204" pitchFamily="34" charset="0"/>
                        </a:rPr>
                        <a:t>Variable</a:t>
                      </a:r>
                    </a:p>
                  </a:txBody>
                  <a:tcPr marL="36000" marR="36000" marT="0" marB="36000"/>
                </a:tc>
                <a:tc>
                  <a:txBody>
                    <a:bodyPr/>
                    <a:lstStyle/>
                    <a:p>
                      <a:pPr algn="ctr" fontAlgn="b"/>
                      <a:r>
                        <a:rPr lang="en-US" sz="1000" b="0" i="0" u="none" strike="noStrike" dirty="0">
                          <a:solidFill>
                            <a:schemeClr val="tx1">
                              <a:lumMod val="75000"/>
                            </a:schemeClr>
                          </a:solidFill>
                          <a:effectLst/>
                          <a:latin typeface="Calibri" panose="020F0502020204030204" pitchFamily="34" charset="0"/>
                          <a:cs typeface="Calibri" panose="020F0502020204030204" pitchFamily="34" charset="0"/>
                        </a:rPr>
                        <a:t>General</a:t>
                      </a:r>
                    </a:p>
                  </a:txBody>
                  <a:tcPr marL="9525" marR="9525" marT="9525" marB="0"/>
                </a:tc>
                <a:tc>
                  <a:txBody>
                    <a:bodyPr/>
                    <a:lstStyle/>
                    <a:p>
                      <a:pPr algn="l" fontAlgn="b"/>
                      <a:r>
                        <a:rPr lang="en-US" sz="1000" b="0" i="0" u="none" strike="noStrike" dirty="0">
                          <a:solidFill>
                            <a:schemeClr val="tx1">
                              <a:lumMod val="75000"/>
                            </a:schemeClr>
                          </a:solidFill>
                          <a:effectLst/>
                          <a:latin typeface="Calibri" panose="020F0502020204030204" pitchFamily="34" charset="0"/>
                          <a:cs typeface="Calibri" panose="020F0502020204030204" pitchFamily="34" charset="0"/>
                        </a:rPr>
                        <a:t>Easy data manipulation, data quality and basic statistical checks for use with dataframe and </a:t>
                      </a:r>
                      <a:r>
                        <a:rPr lang="en-US" sz="1000" b="0" i="0" u="none" strike="noStrike" dirty="0" err="1">
                          <a:solidFill>
                            <a:schemeClr val="tx1">
                              <a:lumMod val="75000"/>
                            </a:schemeClr>
                          </a:solidFill>
                          <a:effectLst/>
                          <a:latin typeface="Calibri" panose="020F0502020204030204" pitchFamily="34" charset="0"/>
                          <a:cs typeface="Calibri" panose="020F0502020204030204" pitchFamily="34" charset="0"/>
                        </a:rPr>
                        <a:t>data.table</a:t>
                      </a:r>
                      <a:endParaRPr lang="en-US" sz="1000" b="0" i="0" u="none" strike="noStrike" dirty="0">
                        <a:solidFill>
                          <a:schemeClr val="tx1">
                            <a:lumMod val="75000"/>
                          </a:schemeClr>
                        </a:solidFill>
                        <a:effectLst/>
                        <a:latin typeface="Calibri" panose="020F0502020204030204" pitchFamily="34" charset="0"/>
                        <a:cs typeface="Calibri" panose="020F0502020204030204" pitchFamily="34" charset="0"/>
                      </a:endParaRPr>
                    </a:p>
                  </a:txBody>
                  <a:tcPr marL="9525" marR="9525" marT="9525" marB="0"/>
                </a:tc>
                <a:extLst>
                  <a:ext uri="{0D108BD9-81ED-4DB2-BD59-A6C34878D82A}">
                    <a16:rowId xmlns:a16="http://schemas.microsoft.com/office/drawing/2014/main" val="1054297541"/>
                  </a:ext>
                </a:extLst>
              </a:tr>
            </a:tbl>
          </a:graphicData>
        </a:graphic>
      </p:graphicFrame>
    </p:spTree>
    <p:extLst>
      <p:ext uri="{BB962C8B-B14F-4D97-AF65-F5344CB8AC3E}">
        <p14:creationId xmlns:p14="http://schemas.microsoft.com/office/powerpoint/2010/main" val="30200332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707377"/>
              </a:buClr>
              <a:buSzPts val="4400"/>
              <a:buFont typeface="Corbel"/>
              <a:buNone/>
            </a:pPr>
            <a:r>
              <a:rPr lang="en-AU" sz="4400" b="1" i="0" u="none" strike="noStrike" cap="none" dirty="0">
                <a:solidFill>
                  <a:srgbClr val="707377"/>
                </a:solidFill>
                <a:latin typeface="Corbel"/>
                <a:ea typeface="Corbel"/>
                <a:cs typeface="Corbel"/>
                <a:sym typeface="Corbel"/>
              </a:rPr>
              <a:t>Conclusions</a:t>
            </a:r>
            <a:endParaRPr sz="4400" b="1" i="0" u="none" strike="noStrike" cap="none" dirty="0">
              <a:solidFill>
                <a:srgbClr val="707377"/>
              </a:solidFill>
              <a:latin typeface="Corbel"/>
              <a:ea typeface="Corbel"/>
              <a:cs typeface="Corbel"/>
              <a:sym typeface="Corbel"/>
            </a:endParaRPr>
          </a:p>
        </p:txBody>
      </p:sp>
      <p:sp>
        <p:nvSpPr>
          <p:cNvPr id="205" name="Shape 205"/>
          <p:cNvSpPr txBox="1">
            <a:spLocks noGrp="1"/>
          </p:cNvSpPr>
          <p:nvPr>
            <p:ph type="body" idx="1"/>
          </p:nvPr>
        </p:nvSpPr>
        <p:spPr>
          <a:xfrm>
            <a:off x="619247" y="1448197"/>
            <a:ext cx="10734553" cy="4178246"/>
          </a:xfrm>
          <a:prstGeom prst="rect">
            <a:avLst/>
          </a:prstGeom>
          <a:noFill/>
          <a:ln>
            <a:noFill/>
          </a:ln>
        </p:spPr>
        <p:txBody>
          <a:bodyPr spcFirstLastPara="1" wrap="square" lIns="91425" tIns="45700" rIns="91425" bIns="45700" anchor="t" anchorCtr="0">
            <a:noAutofit/>
          </a:bodyPr>
          <a:lstStyle/>
          <a:p>
            <a:pPr marL="1092200" lvl="1" indent="-457200">
              <a:spcBef>
                <a:spcPts val="1200"/>
              </a:spcBef>
            </a:pPr>
            <a:r>
              <a:rPr lang="en-AU" dirty="0"/>
              <a:t>There is intense focus on data analysis – great expectations</a:t>
            </a:r>
          </a:p>
          <a:p>
            <a:pPr marL="1092200" lvl="1" indent="-457200">
              <a:spcBef>
                <a:spcPts val="1200"/>
              </a:spcBef>
            </a:pPr>
            <a:r>
              <a:rPr lang="en-AU" dirty="0"/>
              <a:t>At the same time, R has significantly moved into the mainstream</a:t>
            </a:r>
          </a:p>
          <a:p>
            <a:pPr marL="1092200" lvl="1" indent="-457200">
              <a:spcBef>
                <a:spcPts val="1200"/>
              </a:spcBef>
            </a:pPr>
            <a:r>
              <a:rPr lang="en-AU" dirty="0"/>
              <a:t>Therefore, the fates of data analysis and R are increasingly bound together</a:t>
            </a:r>
          </a:p>
          <a:p>
            <a:pPr marL="1092200" lvl="1" indent="-457200">
              <a:spcBef>
                <a:spcPts val="1200"/>
              </a:spcBef>
            </a:pPr>
            <a:r>
              <a:rPr lang="en-AU" dirty="0"/>
              <a:t>But, the track record of Data Analysis projects in business is not good</a:t>
            </a:r>
          </a:p>
          <a:p>
            <a:pPr marL="1092200" lvl="1" indent="-457200">
              <a:spcBef>
                <a:spcPts val="1200"/>
              </a:spcBef>
            </a:pPr>
            <a:r>
              <a:rPr lang="en-AU" dirty="0"/>
              <a:t>What is going wrong is complex, but two key factors are poor governance around analysis projects and poor data</a:t>
            </a:r>
          </a:p>
          <a:p>
            <a:pPr marL="1092200" lvl="1" indent="-457200">
              <a:spcBef>
                <a:spcPts val="1200"/>
              </a:spcBef>
            </a:pPr>
            <a:r>
              <a:rPr lang="en-AU" dirty="0"/>
              <a:t>R can help with both of these </a:t>
            </a:r>
          </a:p>
          <a:p>
            <a:pPr marL="1549400" lvl="2" indent="-457200">
              <a:spcBef>
                <a:spcPts val="600"/>
              </a:spcBef>
            </a:pPr>
            <a:r>
              <a:rPr lang="en-AU" dirty="0"/>
              <a:t>Support for low-cost </a:t>
            </a:r>
            <a:r>
              <a:rPr lang="en-AU" dirty="0" err="1"/>
              <a:t>PoC</a:t>
            </a:r>
            <a:r>
              <a:rPr lang="en-AU" dirty="0"/>
              <a:t> tests to inform the governance process</a:t>
            </a:r>
          </a:p>
          <a:p>
            <a:pPr marL="1549400" lvl="2" indent="-457200">
              <a:spcBef>
                <a:spcPts val="600"/>
              </a:spcBef>
            </a:pPr>
            <a:r>
              <a:rPr lang="en-AU" dirty="0"/>
              <a:t>Tools to easy the weight of DQ testing and the ability to make them SOP</a:t>
            </a:r>
          </a:p>
          <a:p>
            <a:pPr marL="1092200" lvl="1" indent="-457200">
              <a:spcBef>
                <a:spcPts val="600"/>
              </a:spcBef>
            </a:pPr>
            <a:endParaRPr lang="en-AU" dirty="0"/>
          </a:p>
          <a:p>
            <a:pPr marL="635000" indent="-457200">
              <a:spcBef>
                <a:spcPts val="1200"/>
              </a:spcBef>
            </a:pPr>
            <a:endParaRPr lang="en-AU" dirty="0"/>
          </a:p>
        </p:txBody>
      </p:sp>
      <p:sp>
        <p:nvSpPr>
          <p:cNvPr id="12" name="Rectangle 11">
            <a:extLst>
              <a:ext uri="{FF2B5EF4-FFF2-40B4-BE49-F238E27FC236}">
                <a16:creationId xmlns:a16="http://schemas.microsoft.com/office/drawing/2014/main" id="{347CE808-B7D8-4C68-AE81-3F950A35D053}"/>
              </a:ext>
            </a:extLst>
          </p:cNvPr>
          <p:cNvSpPr/>
          <p:nvPr/>
        </p:nvSpPr>
        <p:spPr>
          <a:xfrm>
            <a:off x="11434119" y="986472"/>
            <a:ext cx="701337" cy="4885055"/>
          </a:xfrm>
          <a:prstGeom prst="rect">
            <a:avLst/>
          </a:prstGeom>
          <a:solidFill>
            <a:schemeClr val="lt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096361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Shape 210"/>
          <p:cNvSpPr txBox="1">
            <a:spLocks noGrp="1"/>
          </p:cNvSpPr>
          <p:nvPr>
            <p:ph type="title"/>
          </p:nvPr>
        </p:nvSpPr>
        <p:spPr>
          <a:xfrm>
            <a:off x="838200" y="1686848"/>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4400"/>
              <a:buFont typeface="Corbel"/>
              <a:buNone/>
            </a:pPr>
            <a:r>
              <a:rPr lang="en-AU" sz="4400" b="1" i="0" u="none" strike="noStrike" cap="none" dirty="0">
                <a:solidFill>
                  <a:schemeClr val="lt1"/>
                </a:solidFill>
                <a:latin typeface="Corbel"/>
                <a:ea typeface="Corbel"/>
                <a:cs typeface="Corbel"/>
                <a:sym typeface="Corbel"/>
              </a:rPr>
              <a:t>What is data management?</a:t>
            </a:r>
            <a:endParaRPr sz="4400" b="1" i="0" u="none" strike="noStrike" cap="none" dirty="0">
              <a:solidFill>
                <a:schemeClr val="lt1"/>
              </a:solidFill>
              <a:latin typeface="Corbel"/>
              <a:ea typeface="Corbel"/>
              <a:cs typeface="Corbel"/>
              <a:sym typeface="Corbel"/>
            </a:endParaRPr>
          </a:p>
        </p:txBody>
      </p:sp>
    </p:spTree>
    <p:extLst>
      <p:ext uri="{BB962C8B-B14F-4D97-AF65-F5344CB8AC3E}">
        <p14:creationId xmlns:p14="http://schemas.microsoft.com/office/powerpoint/2010/main" val="3561063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707377"/>
              </a:buClr>
              <a:buSzPts val="4400"/>
              <a:buFont typeface="Corbel"/>
              <a:buNone/>
            </a:pPr>
            <a:r>
              <a:rPr lang="en-AU" sz="4400" b="1" i="0" u="none" strike="noStrike" cap="none" dirty="0">
                <a:solidFill>
                  <a:srgbClr val="707377"/>
                </a:solidFill>
                <a:latin typeface="Corbel"/>
                <a:ea typeface="Corbel"/>
                <a:cs typeface="Corbel"/>
                <a:sym typeface="Corbel"/>
              </a:rPr>
              <a:t>Key elements of data management</a:t>
            </a:r>
            <a:endParaRPr sz="4400" b="1" i="0" u="none" strike="noStrike" cap="none" dirty="0">
              <a:solidFill>
                <a:srgbClr val="707377"/>
              </a:solidFill>
              <a:latin typeface="Corbel"/>
              <a:ea typeface="Corbel"/>
              <a:cs typeface="Corbel"/>
              <a:sym typeface="Corbel"/>
            </a:endParaRPr>
          </a:p>
        </p:txBody>
      </p:sp>
      <p:sp>
        <p:nvSpPr>
          <p:cNvPr id="205" name="Shape 205"/>
          <p:cNvSpPr txBox="1">
            <a:spLocks noGrp="1"/>
          </p:cNvSpPr>
          <p:nvPr>
            <p:ph type="body" idx="1"/>
          </p:nvPr>
        </p:nvSpPr>
        <p:spPr>
          <a:xfrm>
            <a:off x="813262" y="1985691"/>
            <a:ext cx="10920114" cy="2880999"/>
          </a:xfrm>
          <a:prstGeom prst="rect">
            <a:avLst/>
          </a:prstGeom>
          <a:noFill/>
          <a:ln>
            <a:noFill/>
          </a:ln>
        </p:spPr>
        <p:txBody>
          <a:bodyPr spcFirstLastPara="1" wrap="square" lIns="91425" tIns="45700" rIns="91425" bIns="45700" anchor="t" anchorCtr="0">
            <a:noAutofit/>
          </a:bodyPr>
          <a:lstStyle/>
          <a:p>
            <a:pPr marL="635000" indent="-457200">
              <a:spcBef>
                <a:spcPts val="0"/>
              </a:spcBef>
            </a:pPr>
            <a:r>
              <a:rPr lang="en-AU" dirty="0">
                <a:solidFill>
                  <a:srgbClr val="3F4143"/>
                </a:solidFill>
              </a:rPr>
              <a:t>Ensemble of activities</a:t>
            </a:r>
          </a:p>
          <a:p>
            <a:pPr marL="635000" indent="-457200">
              <a:spcBef>
                <a:spcPts val="0"/>
              </a:spcBef>
            </a:pPr>
            <a:r>
              <a:rPr lang="en-AU" sz="2800" b="0" i="0" u="none" strike="noStrike" cap="none" dirty="0">
                <a:solidFill>
                  <a:srgbClr val="3F4143"/>
                </a:solidFill>
                <a:latin typeface="Corbel"/>
                <a:ea typeface="Corbel"/>
                <a:cs typeface="Corbel"/>
                <a:sym typeface="Corbel"/>
              </a:rPr>
              <a:t>Focused on data</a:t>
            </a:r>
          </a:p>
          <a:p>
            <a:pPr marL="635000" indent="-457200">
              <a:spcBef>
                <a:spcPts val="0"/>
              </a:spcBef>
            </a:pPr>
            <a:r>
              <a:rPr lang="en-AU" dirty="0">
                <a:solidFill>
                  <a:srgbClr val="3F4143"/>
                </a:solidFill>
              </a:rPr>
              <a:t>Designed to gain, maximize, retain, reveal and share the information conveyed by the data</a:t>
            </a:r>
          </a:p>
          <a:p>
            <a:pPr marL="635000" indent="-457200">
              <a:spcBef>
                <a:spcPts val="1200"/>
              </a:spcBef>
            </a:pPr>
            <a:r>
              <a:rPr lang="en-AU" dirty="0">
                <a:solidFill>
                  <a:srgbClr val="3F4143"/>
                </a:solidFill>
              </a:rPr>
              <a:t>The value of data is in supporting</a:t>
            </a:r>
            <a:br>
              <a:rPr lang="en-AU" dirty="0">
                <a:solidFill>
                  <a:srgbClr val="3F4143"/>
                </a:solidFill>
              </a:rPr>
            </a:br>
            <a:r>
              <a:rPr lang="en-AU" dirty="0">
                <a:solidFill>
                  <a:srgbClr val="3F4143"/>
                </a:solidFill>
              </a:rPr>
              <a:t>better decision making through the </a:t>
            </a:r>
            <a:br>
              <a:rPr lang="en-AU" dirty="0">
                <a:solidFill>
                  <a:srgbClr val="3F4143"/>
                </a:solidFill>
              </a:rPr>
            </a:br>
            <a:r>
              <a:rPr lang="en-AU" dirty="0">
                <a:solidFill>
                  <a:srgbClr val="3F4143"/>
                </a:solidFill>
              </a:rPr>
              <a:t>provision of information</a:t>
            </a:r>
          </a:p>
          <a:p>
            <a:pPr marL="635000" indent="-457200">
              <a:spcBef>
                <a:spcPts val="0"/>
              </a:spcBef>
            </a:pPr>
            <a:endParaRPr lang="en-AU" dirty="0">
              <a:solidFill>
                <a:srgbClr val="3F4143"/>
              </a:solidFill>
            </a:endParaRPr>
          </a:p>
          <a:p>
            <a:pPr marL="228600" marR="0" lvl="0" indent="-50800" algn="l" rtl="0">
              <a:lnSpc>
                <a:spcPct val="90000"/>
              </a:lnSpc>
              <a:spcBef>
                <a:spcPts val="0"/>
              </a:spcBef>
              <a:spcAft>
                <a:spcPts val="0"/>
              </a:spcAft>
              <a:buClr>
                <a:srgbClr val="707377"/>
              </a:buClr>
              <a:buSzPts val="2800"/>
              <a:buFont typeface="Arial"/>
              <a:buNone/>
            </a:pPr>
            <a:endParaRPr sz="2800" b="0" i="0" u="none" strike="noStrike" cap="none" dirty="0">
              <a:solidFill>
                <a:srgbClr val="3F4143"/>
              </a:solidFill>
              <a:latin typeface="Corbel"/>
              <a:ea typeface="Corbel"/>
              <a:cs typeface="Corbel"/>
              <a:sym typeface="Corbel"/>
            </a:endParaRPr>
          </a:p>
        </p:txBody>
      </p:sp>
      <p:sp>
        <p:nvSpPr>
          <p:cNvPr id="2" name="Rectangle 1">
            <a:extLst>
              <a:ext uri="{FF2B5EF4-FFF2-40B4-BE49-F238E27FC236}">
                <a16:creationId xmlns:a16="http://schemas.microsoft.com/office/drawing/2014/main" id="{70E5CCE9-A60E-43E1-8B3E-D7160855E0B9}"/>
              </a:ext>
            </a:extLst>
          </p:cNvPr>
          <p:cNvSpPr/>
          <p:nvPr/>
        </p:nvSpPr>
        <p:spPr>
          <a:xfrm>
            <a:off x="288407" y="5320520"/>
            <a:ext cx="3072938" cy="677108"/>
          </a:xfrm>
          <a:prstGeom prst="rect">
            <a:avLst/>
          </a:prstGeom>
        </p:spPr>
        <p:txBody>
          <a:bodyPr wrap="square" lIns="0" tIns="0" rIns="0" bIns="0">
            <a:spAutoFit/>
          </a:bodyPr>
          <a:lstStyle/>
          <a:p>
            <a:r>
              <a:rPr lang="en-US" sz="1100" dirty="0">
                <a:solidFill>
                  <a:srgbClr val="6C6C6C"/>
                </a:solidFill>
                <a:latin typeface="Arial" panose="020B0604020202020204" pitchFamily="34" charset="0"/>
              </a:rPr>
              <a:t>Data management is the practice of organizing and maintaining data processes to meet ongoing information lifecycle needs.</a:t>
            </a:r>
          </a:p>
          <a:p>
            <a:pPr algn="r"/>
            <a:r>
              <a:rPr lang="en-US" sz="1100" i="1" dirty="0">
                <a:solidFill>
                  <a:srgbClr val="6C6C6C"/>
                </a:solidFill>
                <a:latin typeface="Arial" panose="020B0604020202020204" pitchFamily="34" charset="0"/>
              </a:rPr>
              <a:t>(TechTarget)</a:t>
            </a:r>
            <a:endParaRPr lang="en-AU" sz="1100" i="1" dirty="0"/>
          </a:p>
        </p:txBody>
      </p:sp>
      <p:sp>
        <p:nvSpPr>
          <p:cNvPr id="3" name="Rectangle 2">
            <a:extLst>
              <a:ext uri="{FF2B5EF4-FFF2-40B4-BE49-F238E27FC236}">
                <a16:creationId xmlns:a16="http://schemas.microsoft.com/office/drawing/2014/main" id="{2568828F-8A08-424B-971C-C2C43BFBDD26}"/>
              </a:ext>
            </a:extLst>
          </p:cNvPr>
          <p:cNvSpPr/>
          <p:nvPr/>
        </p:nvSpPr>
        <p:spPr>
          <a:xfrm>
            <a:off x="7353641" y="1771816"/>
            <a:ext cx="3397665" cy="846386"/>
          </a:xfrm>
          <a:prstGeom prst="rect">
            <a:avLst/>
          </a:prstGeom>
        </p:spPr>
        <p:txBody>
          <a:bodyPr wrap="square" lIns="0" tIns="0" rIns="0" bIns="0">
            <a:spAutoFit/>
          </a:bodyPr>
          <a:lstStyle/>
          <a:p>
            <a:r>
              <a:rPr lang="en-US" sz="1100" dirty="0">
                <a:solidFill>
                  <a:srgbClr val="222222"/>
                </a:solidFill>
                <a:latin typeface="Arial" panose="020B0604020202020204" pitchFamily="34" charset="0"/>
              </a:rPr>
              <a:t>Data Resource Management is the development and execution of architectures, policies, practices and procedures that properly manage the full data lifecycle needs of an enterprise.</a:t>
            </a:r>
          </a:p>
          <a:p>
            <a:pPr algn="r"/>
            <a:r>
              <a:rPr lang="en-US" sz="1100" i="1" dirty="0">
                <a:solidFill>
                  <a:srgbClr val="222222"/>
                </a:solidFill>
                <a:latin typeface="Arial" panose="020B0604020202020204" pitchFamily="34" charset="0"/>
              </a:rPr>
              <a:t>(DAMA)</a:t>
            </a:r>
            <a:endParaRPr lang="en-AU" sz="1100" i="1" dirty="0"/>
          </a:p>
        </p:txBody>
      </p:sp>
      <p:sp>
        <p:nvSpPr>
          <p:cNvPr id="4" name="Rectangle 3">
            <a:extLst>
              <a:ext uri="{FF2B5EF4-FFF2-40B4-BE49-F238E27FC236}">
                <a16:creationId xmlns:a16="http://schemas.microsoft.com/office/drawing/2014/main" id="{52900C08-BF0B-43F6-820F-7DDF989956C7}"/>
              </a:ext>
            </a:extLst>
          </p:cNvPr>
          <p:cNvSpPr/>
          <p:nvPr/>
        </p:nvSpPr>
        <p:spPr>
          <a:xfrm>
            <a:off x="9058545" y="3939176"/>
            <a:ext cx="3119215" cy="1692771"/>
          </a:xfrm>
          <a:prstGeom prst="rect">
            <a:avLst/>
          </a:prstGeom>
        </p:spPr>
        <p:txBody>
          <a:bodyPr wrap="square" lIns="0" tIns="0" rIns="0" bIns="0">
            <a:spAutoFit/>
          </a:bodyPr>
          <a:lstStyle/>
          <a:p>
            <a:r>
              <a:rPr lang="en-US" sz="1100" dirty="0">
                <a:solidFill>
                  <a:srgbClr val="0070C0"/>
                </a:solidFill>
                <a:latin typeface="Times New Roman" panose="02020603050405020304" pitchFamily="18" charset="0"/>
              </a:rPr>
              <a:t>Data Management is a comprehensive collection of practices, concepts, procedures, processes, and a wide range of accompanying systems that allow for an organization to gain control of its data resources. Data Management as an overall practice is involved with the entire lifecycle of a given data asset from its original creation point to its final retirement, how it progresses and changes throughout its lifetime through the internal (and external) data streams of an enterprise.</a:t>
            </a:r>
          </a:p>
          <a:p>
            <a:pPr algn="r"/>
            <a:r>
              <a:rPr lang="en-US" sz="1100" i="1" dirty="0">
                <a:solidFill>
                  <a:srgbClr val="0070C0"/>
                </a:solidFill>
                <a:latin typeface="Times New Roman" panose="02020603050405020304" pitchFamily="18" charset="0"/>
              </a:rPr>
              <a:t>(</a:t>
            </a:r>
            <a:r>
              <a:rPr lang="en-US" sz="1100" i="1" dirty="0" err="1">
                <a:solidFill>
                  <a:srgbClr val="0070C0"/>
                </a:solidFill>
                <a:latin typeface="Times New Roman" panose="02020603050405020304" pitchFamily="18" charset="0"/>
              </a:rPr>
              <a:t>dataversity</a:t>
            </a:r>
            <a:r>
              <a:rPr lang="en-US" sz="1100" i="1" dirty="0">
                <a:solidFill>
                  <a:srgbClr val="0070C0"/>
                </a:solidFill>
                <a:latin typeface="Times New Roman" panose="02020603050405020304" pitchFamily="18" charset="0"/>
              </a:rPr>
              <a:t>)</a:t>
            </a:r>
            <a:endParaRPr lang="en-AU" sz="1100" i="1" dirty="0">
              <a:solidFill>
                <a:srgbClr val="0070C0"/>
              </a:solidFill>
            </a:endParaRPr>
          </a:p>
        </p:txBody>
      </p:sp>
      <p:sp>
        <p:nvSpPr>
          <p:cNvPr id="5" name="Rectangle 4">
            <a:extLst>
              <a:ext uri="{FF2B5EF4-FFF2-40B4-BE49-F238E27FC236}">
                <a16:creationId xmlns:a16="http://schemas.microsoft.com/office/drawing/2014/main" id="{B2E2006D-AD13-4710-8FAC-39119C76C9E1}"/>
              </a:ext>
            </a:extLst>
          </p:cNvPr>
          <p:cNvSpPr/>
          <p:nvPr/>
        </p:nvSpPr>
        <p:spPr>
          <a:xfrm>
            <a:off x="4048571" y="5000976"/>
            <a:ext cx="4830510" cy="1015663"/>
          </a:xfrm>
          <a:prstGeom prst="rect">
            <a:avLst/>
          </a:prstGeom>
        </p:spPr>
        <p:txBody>
          <a:bodyPr wrap="square" lIns="0" tIns="0" rIns="0" bIns="0">
            <a:spAutoFit/>
          </a:bodyPr>
          <a:lstStyle/>
          <a:p>
            <a:r>
              <a:rPr lang="en-US" sz="1100" dirty="0">
                <a:solidFill>
                  <a:srgbClr val="C00000"/>
                </a:solidFill>
                <a:latin typeface="Open-sans"/>
              </a:rPr>
              <a:t>Data management refers to an organization's management of information and data for secure and structured access and storage.</a:t>
            </a:r>
          </a:p>
          <a:p>
            <a:r>
              <a:rPr lang="en-US" sz="1100" dirty="0">
                <a:solidFill>
                  <a:srgbClr val="C00000"/>
                </a:solidFill>
                <a:latin typeface="Open-sans"/>
              </a:rPr>
              <a:t>Data management tasks include the creation of data governance policies, analysis and architecture; database management system (DMS) integration; data security and data source identification, segregation and storage.</a:t>
            </a:r>
          </a:p>
          <a:p>
            <a:pPr algn="r"/>
            <a:r>
              <a:rPr lang="en-US" sz="1100" i="1" dirty="0">
                <a:solidFill>
                  <a:srgbClr val="C00000"/>
                </a:solidFill>
                <a:latin typeface="Open-sans"/>
              </a:rPr>
              <a:t>(</a:t>
            </a:r>
            <a:r>
              <a:rPr lang="en-US" sz="1100" i="1" dirty="0" err="1">
                <a:solidFill>
                  <a:srgbClr val="C00000"/>
                </a:solidFill>
                <a:latin typeface="Open-sans"/>
              </a:rPr>
              <a:t>techopedia</a:t>
            </a:r>
            <a:r>
              <a:rPr lang="en-US" sz="1100" i="1" dirty="0">
                <a:solidFill>
                  <a:srgbClr val="C00000"/>
                </a:solidFill>
                <a:latin typeface="Open-sans"/>
              </a:rPr>
              <a:t>)</a:t>
            </a:r>
          </a:p>
        </p:txBody>
      </p:sp>
      <p:sp>
        <p:nvSpPr>
          <p:cNvPr id="6" name="Rectangle 5">
            <a:extLst>
              <a:ext uri="{FF2B5EF4-FFF2-40B4-BE49-F238E27FC236}">
                <a16:creationId xmlns:a16="http://schemas.microsoft.com/office/drawing/2014/main" id="{7DC41446-6E9A-43F6-A132-0A639CE82338}"/>
              </a:ext>
            </a:extLst>
          </p:cNvPr>
          <p:cNvSpPr/>
          <p:nvPr/>
        </p:nvSpPr>
        <p:spPr>
          <a:xfrm>
            <a:off x="1261756" y="6161358"/>
            <a:ext cx="6865296" cy="507831"/>
          </a:xfrm>
          <a:prstGeom prst="rect">
            <a:avLst/>
          </a:prstGeom>
        </p:spPr>
        <p:txBody>
          <a:bodyPr wrap="square" lIns="0" tIns="0" rIns="0" bIns="0">
            <a:spAutoFit/>
          </a:bodyPr>
          <a:lstStyle/>
          <a:p>
            <a:r>
              <a:rPr lang="en-US" sz="1100" dirty="0">
                <a:solidFill>
                  <a:srgbClr val="00B050"/>
                </a:solidFill>
                <a:latin typeface="Source Sans Pro"/>
              </a:rPr>
              <a:t>Administrative process by which the required data is acquired, validated, stored, protected, and processed, and by which its accessibility, reliability, and timeliness is ensured to satisfy the needs of the data users.</a:t>
            </a:r>
          </a:p>
          <a:p>
            <a:pPr algn="r"/>
            <a:r>
              <a:rPr lang="en-US" sz="1100" i="1" dirty="0">
                <a:solidFill>
                  <a:srgbClr val="00B050"/>
                </a:solidFill>
              </a:rPr>
              <a:t>(</a:t>
            </a:r>
            <a:r>
              <a:rPr lang="en-US" sz="1100" i="1" dirty="0" err="1">
                <a:solidFill>
                  <a:srgbClr val="00B050"/>
                </a:solidFill>
              </a:rPr>
              <a:t>B</a:t>
            </a:r>
            <a:r>
              <a:rPr lang="en-US" sz="1100" i="1" dirty="0" err="1">
                <a:solidFill>
                  <a:srgbClr val="00B050"/>
                </a:solidFill>
                <a:latin typeface="Source Sans Pro"/>
              </a:rPr>
              <a:t>usinessDictionary</a:t>
            </a:r>
            <a:r>
              <a:rPr lang="en-US" sz="1100" i="1" dirty="0">
                <a:solidFill>
                  <a:srgbClr val="00B050"/>
                </a:solidFill>
                <a:latin typeface="Source Sans Pro"/>
              </a:rPr>
              <a:t>)</a:t>
            </a:r>
            <a:endParaRPr lang="en-AU" sz="1100" i="1" dirty="0">
              <a:solidFill>
                <a:srgbClr val="00B050"/>
              </a:solidFill>
            </a:endParaRPr>
          </a:p>
        </p:txBody>
      </p:sp>
    </p:spTree>
    <p:extLst>
      <p:ext uri="{BB962C8B-B14F-4D97-AF65-F5344CB8AC3E}">
        <p14:creationId xmlns:p14="http://schemas.microsoft.com/office/powerpoint/2010/main" val="785292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2"/>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grpId="0" nodeType="afterEffect">
                                  <p:stCondLst>
                                    <p:cond delay="500"/>
                                  </p:stCondLst>
                                  <p:childTnLst>
                                    <p:set>
                                      <p:cBhvr>
                                        <p:cTn id="12" dur="1" fill="hold">
                                          <p:stCondLst>
                                            <p:cond delay="0"/>
                                          </p:stCondLst>
                                        </p:cTn>
                                        <p:tgtEl>
                                          <p:spTgt spid="5"/>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grpId="0" nodeType="afterEffect">
                                  <p:stCondLst>
                                    <p:cond delay="500"/>
                                  </p:stCondLst>
                                  <p:childTnLst>
                                    <p:set>
                                      <p:cBhvr>
                                        <p:cTn id="15" dur="1" fill="hold">
                                          <p:stCondLst>
                                            <p:cond delay="0"/>
                                          </p:stCondLst>
                                        </p:cTn>
                                        <p:tgtEl>
                                          <p:spTgt spid="4"/>
                                        </p:tgtEl>
                                        <p:attrNameLst>
                                          <p:attrName>style.visibility</p:attrName>
                                        </p:attrNameLst>
                                      </p:cBhvr>
                                      <p:to>
                                        <p:strVal val="visible"/>
                                      </p:to>
                                    </p:set>
                                  </p:childTnLst>
                                </p:cTn>
                              </p:par>
                            </p:childTnLst>
                          </p:cTn>
                        </p:par>
                        <p:par>
                          <p:cTn id="16" fill="hold">
                            <p:stCondLst>
                              <p:cond delay="1500"/>
                            </p:stCondLst>
                            <p:childTnLst>
                              <p:par>
                                <p:cTn id="17" presetID="1" presetClass="entr" presetSubtype="0" fill="hold" grpId="0" nodeType="afterEffect">
                                  <p:stCondLst>
                                    <p:cond delay="50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5">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205">
                                            <p:txEl>
                                              <p:pRg st="0" end="0"/>
                                            </p:txEl>
                                          </p:spTgt>
                                        </p:tgtEl>
                                        <p:attrNameLst>
                                          <p:attrName>ppt_c</p:attrName>
                                        </p:attrNameLst>
                                      </p:cBhvr>
                                      <p:to>
                                        <a:srgbClr val="777777"/>
                                      </p:to>
                                    </p:animClr>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5">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205">
                                            <p:txEl>
                                              <p:pRg st="1" end="1"/>
                                            </p:txEl>
                                          </p:spTgt>
                                        </p:tgtEl>
                                        <p:attrNameLst>
                                          <p:attrName>ppt_c</p:attrName>
                                        </p:attrNameLst>
                                      </p:cBhvr>
                                      <p:to>
                                        <a:srgbClr val="777777"/>
                                      </p:to>
                                    </p:animClr>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5">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205">
                                            <p:txEl>
                                              <p:pRg st="2" end="2"/>
                                            </p:txEl>
                                          </p:spTgt>
                                        </p:tgtEl>
                                        <p:attrNameLst>
                                          <p:attrName>ppt_c</p:attrName>
                                        </p:attrNameLst>
                                      </p:cBhvr>
                                      <p:to>
                                        <a:srgbClr val="777777"/>
                                      </p:to>
                                    </p:animClr>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 grpId="0" uiExpand="1" build="p"/>
      <p:bldP spid="2" grpId="0"/>
      <p:bldP spid="3" grpId="0"/>
      <p:bldP spid="4" grpId="0"/>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707377"/>
              </a:buClr>
              <a:buSzPts val="4400"/>
              <a:buFont typeface="Corbel"/>
              <a:buNone/>
            </a:pPr>
            <a:r>
              <a:rPr lang="en-AU" sz="4400" b="1" i="0" u="none" strike="noStrike" cap="none" dirty="0">
                <a:solidFill>
                  <a:srgbClr val="707377"/>
                </a:solidFill>
                <a:latin typeface="Corbel"/>
                <a:ea typeface="Corbel"/>
                <a:cs typeface="Corbel"/>
                <a:sym typeface="Corbel"/>
              </a:rPr>
              <a:t>Data value chain</a:t>
            </a:r>
            <a:endParaRPr sz="4400" b="1" i="0" u="none" strike="noStrike" cap="none" dirty="0">
              <a:solidFill>
                <a:srgbClr val="707377"/>
              </a:solidFill>
              <a:latin typeface="Corbel"/>
              <a:ea typeface="Corbel"/>
              <a:cs typeface="Corbel"/>
              <a:sym typeface="Corbel"/>
            </a:endParaRPr>
          </a:p>
        </p:txBody>
      </p:sp>
      <p:sp>
        <p:nvSpPr>
          <p:cNvPr id="205" name="Shape 205"/>
          <p:cNvSpPr txBox="1">
            <a:spLocks noGrp="1"/>
          </p:cNvSpPr>
          <p:nvPr>
            <p:ph type="body" idx="1"/>
          </p:nvPr>
        </p:nvSpPr>
        <p:spPr>
          <a:xfrm>
            <a:off x="813262" y="1929047"/>
            <a:ext cx="10920114" cy="4351338"/>
          </a:xfrm>
          <a:prstGeom prst="rect">
            <a:avLst/>
          </a:prstGeom>
          <a:noFill/>
          <a:ln>
            <a:noFill/>
          </a:ln>
        </p:spPr>
        <p:txBody>
          <a:bodyPr spcFirstLastPara="1" wrap="square" lIns="91425" tIns="45700" rIns="91425" bIns="45700" anchor="t" anchorCtr="0">
            <a:noAutofit/>
          </a:bodyPr>
          <a:lstStyle/>
          <a:p>
            <a:pPr marL="635000" indent="-457200">
              <a:spcBef>
                <a:spcPts val="0"/>
              </a:spcBef>
            </a:pPr>
            <a:r>
              <a:rPr lang="en-AU" dirty="0">
                <a:solidFill>
                  <a:srgbClr val="3F4143"/>
                </a:solidFill>
              </a:rPr>
              <a:t>The ensemble of activities are a</a:t>
            </a:r>
            <a:br>
              <a:rPr lang="en-AU" dirty="0">
                <a:solidFill>
                  <a:srgbClr val="3F4143"/>
                </a:solidFill>
              </a:rPr>
            </a:br>
            <a:r>
              <a:rPr lang="en-AU" dirty="0">
                <a:solidFill>
                  <a:srgbClr val="3F4143"/>
                </a:solidFill>
              </a:rPr>
              <a:t>value chain that captures then adds </a:t>
            </a:r>
            <a:br>
              <a:rPr lang="en-AU" dirty="0">
                <a:solidFill>
                  <a:srgbClr val="3F4143"/>
                </a:solidFill>
              </a:rPr>
            </a:br>
            <a:r>
              <a:rPr lang="en-AU" dirty="0">
                <a:solidFill>
                  <a:srgbClr val="3F4143"/>
                </a:solidFill>
              </a:rPr>
              <a:t>value to the data</a:t>
            </a:r>
          </a:p>
          <a:p>
            <a:pPr marL="635000" indent="-457200">
              <a:spcBef>
                <a:spcPts val="0"/>
              </a:spcBef>
            </a:pPr>
            <a:r>
              <a:rPr lang="en-AU" dirty="0">
                <a:solidFill>
                  <a:srgbClr val="3F4143"/>
                </a:solidFill>
              </a:rPr>
              <a:t>Once added, the value is exploited and shared</a:t>
            </a:r>
          </a:p>
          <a:p>
            <a:pPr marL="635000" indent="-457200">
              <a:spcBef>
                <a:spcPts val="0"/>
              </a:spcBef>
            </a:pPr>
            <a:r>
              <a:rPr lang="en-AU" dirty="0">
                <a:solidFill>
                  <a:srgbClr val="3F4143"/>
                </a:solidFill>
              </a:rPr>
              <a:t>R mostly</a:t>
            </a:r>
            <a:br>
              <a:rPr lang="en-AU" dirty="0">
                <a:solidFill>
                  <a:srgbClr val="3F4143"/>
                </a:solidFill>
              </a:rPr>
            </a:br>
            <a:r>
              <a:rPr lang="en-AU" dirty="0">
                <a:solidFill>
                  <a:srgbClr val="3F4143"/>
                </a:solidFill>
              </a:rPr>
              <a:t>plays in </a:t>
            </a:r>
            <a:br>
              <a:rPr lang="en-AU" dirty="0">
                <a:solidFill>
                  <a:srgbClr val="3F4143"/>
                </a:solidFill>
              </a:rPr>
            </a:br>
            <a:r>
              <a:rPr lang="en-AU" dirty="0">
                <a:solidFill>
                  <a:srgbClr val="3F4143"/>
                </a:solidFill>
              </a:rPr>
              <a:t>that space</a:t>
            </a:r>
          </a:p>
          <a:p>
            <a:pPr marL="635000" indent="-457200">
              <a:spcBef>
                <a:spcPts val="0"/>
              </a:spcBef>
            </a:pPr>
            <a:endParaRPr lang="en-AU" dirty="0">
              <a:solidFill>
                <a:srgbClr val="3F4143"/>
              </a:solidFill>
            </a:endParaRPr>
          </a:p>
          <a:p>
            <a:pPr marL="228600" marR="0" lvl="0" indent="-50800" algn="l" rtl="0">
              <a:lnSpc>
                <a:spcPct val="90000"/>
              </a:lnSpc>
              <a:spcBef>
                <a:spcPts val="0"/>
              </a:spcBef>
              <a:spcAft>
                <a:spcPts val="0"/>
              </a:spcAft>
              <a:buClr>
                <a:srgbClr val="707377"/>
              </a:buClr>
              <a:buSzPts val="2800"/>
              <a:buFont typeface="Arial"/>
              <a:buNone/>
            </a:pPr>
            <a:endParaRPr sz="2800" b="0" i="0" u="none" strike="noStrike" cap="none" dirty="0">
              <a:solidFill>
                <a:srgbClr val="3F4143"/>
              </a:solidFill>
              <a:latin typeface="Corbel"/>
              <a:ea typeface="Corbel"/>
              <a:cs typeface="Corbel"/>
              <a:sym typeface="Corbel"/>
            </a:endParaRPr>
          </a:p>
        </p:txBody>
      </p:sp>
      <p:grpSp>
        <p:nvGrpSpPr>
          <p:cNvPr id="13" name="Group 12">
            <a:extLst>
              <a:ext uri="{FF2B5EF4-FFF2-40B4-BE49-F238E27FC236}">
                <a16:creationId xmlns:a16="http://schemas.microsoft.com/office/drawing/2014/main" id="{DFBFBEFA-0035-4542-9785-FFDF81AF6D02}"/>
              </a:ext>
            </a:extLst>
          </p:cNvPr>
          <p:cNvGrpSpPr/>
          <p:nvPr/>
        </p:nvGrpSpPr>
        <p:grpSpPr>
          <a:xfrm>
            <a:off x="3207869" y="1600599"/>
            <a:ext cx="8984131" cy="5179030"/>
            <a:chOff x="3207869" y="1600599"/>
            <a:chExt cx="8984131" cy="5179030"/>
          </a:xfrm>
        </p:grpSpPr>
        <p:sp>
          <p:nvSpPr>
            <p:cNvPr id="9" name="Shape 205">
              <a:extLst>
                <a:ext uri="{FF2B5EF4-FFF2-40B4-BE49-F238E27FC236}">
                  <a16:creationId xmlns:a16="http://schemas.microsoft.com/office/drawing/2014/main" id="{3AAEC0A3-90FE-4030-BC66-14BAB8A387B7}"/>
                </a:ext>
              </a:extLst>
            </p:cNvPr>
            <p:cNvSpPr txBox="1">
              <a:spLocks/>
            </p:cNvSpPr>
            <p:nvPr/>
          </p:nvSpPr>
          <p:spPr>
            <a:xfrm>
              <a:off x="7473812" y="1600599"/>
              <a:ext cx="4718188" cy="1015622"/>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rgbClr val="707377"/>
                </a:buClr>
                <a:buSzPts val="2800"/>
                <a:buFont typeface="Arial"/>
                <a:buChar char="•"/>
                <a:defRPr sz="2800" b="0" i="0" u="none" strike="noStrike" cap="none">
                  <a:solidFill>
                    <a:srgbClr val="707377"/>
                  </a:solidFill>
                  <a:latin typeface="Corbel"/>
                  <a:ea typeface="Corbel"/>
                  <a:cs typeface="Corbel"/>
                  <a:sym typeface="Corbel"/>
                </a:defRPr>
              </a:lvl1pPr>
              <a:lvl2pPr marL="914400" marR="0" lvl="1" indent="-381000" algn="l" rtl="0">
                <a:lnSpc>
                  <a:spcPct val="90000"/>
                </a:lnSpc>
                <a:spcBef>
                  <a:spcPts val="500"/>
                </a:spcBef>
                <a:spcAft>
                  <a:spcPts val="0"/>
                </a:spcAft>
                <a:buClr>
                  <a:srgbClr val="707377"/>
                </a:buClr>
                <a:buSzPts val="2400"/>
                <a:buFont typeface="Arial"/>
                <a:buChar char="•"/>
                <a:defRPr sz="2400" b="0" i="0" u="none" strike="noStrike" cap="none">
                  <a:solidFill>
                    <a:srgbClr val="707377"/>
                  </a:solidFill>
                  <a:latin typeface="Corbel"/>
                  <a:ea typeface="Corbel"/>
                  <a:cs typeface="Corbel"/>
                  <a:sym typeface="Corbel"/>
                </a:defRPr>
              </a:lvl2pPr>
              <a:lvl3pPr marL="1371600" marR="0" lvl="2" indent="-355600" algn="l" rtl="0">
                <a:lnSpc>
                  <a:spcPct val="90000"/>
                </a:lnSpc>
                <a:spcBef>
                  <a:spcPts val="500"/>
                </a:spcBef>
                <a:spcAft>
                  <a:spcPts val="0"/>
                </a:spcAft>
                <a:buClr>
                  <a:srgbClr val="707377"/>
                </a:buClr>
                <a:buSzPts val="2000"/>
                <a:buFont typeface="Arial"/>
                <a:buChar char="•"/>
                <a:defRPr sz="2000" b="0" i="0" u="none" strike="noStrike" cap="none">
                  <a:solidFill>
                    <a:srgbClr val="707377"/>
                  </a:solidFill>
                  <a:latin typeface="Corbel"/>
                  <a:ea typeface="Corbel"/>
                  <a:cs typeface="Corbel"/>
                  <a:sym typeface="Corbel"/>
                </a:defRPr>
              </a:lvl3pPr>
              <a:lvl4pPr marL="1828800" marR="0" lvl="3" indent="-342900" algn="l" rtl="0">
                <a:lnSpc>
                  <a:spcPct val="90000"/>
                </a:lnSpc>
                <a:spcBef>
                  <a:spcPts val="500"/>
                </a:spcBef>
                <a:spcAft>
                  <a:spcPts val="0"/>
                </a:spcAft>
                <a:buClr>
                  <a:srgbClr val="707377"/>
                </a:buClr>
                <a:buSzPts val="1800"/>
                <a:buFont typeface="Arial"/>
                <a:buChar char="•"/>
                <a:defRPr sz="1800" b="0" i="0" u="none" strike="noStrike" cap="none">
                  <a:solidFill>
                    <a:srgbClr val="707377"/>
                  </a:solidFill>
                  <a:latin typeface="Corbel"/>
                  <a:ea typeface="Corbel"/>
                  <a:cs typeface="Corbel"/>
                  <a:sym typeface="Corbel"/>
                </a:defRPr>
              </a:lvl4pPr>
              <a:lvl5pPr marL="2286000" marR="0" lvl="4" indent="-342900" algn="l" rtl="0">
                <a:lnSpc>
                  <a:spcPct val="90000"/>
                </a:lnSpc>
                <a:spcBef>
                  <a:spcPts val="500"/>
                </a:spcBef>
                <a:spcAft>
                  <a:spcPts val="0"/>
                </a:spcAft>
                <a:buClr>
                  <a:srgbClr val="707377"/>
                </a:buClr>
                <a:buSzPts val="1800"/>
                <a:buFont typeface="Arial"/>
                <a:buChar char="•"/>
                <a:defRPr sz="1800" b="0" i="0" u="none" strike="noStrike" cap="none">
                  <a:solidFill>
                    <a:srgbClr val="707377"/>
                  </a:solidFill>
                  <a:latin typeface="Corbel"/>
                  <a:ea typeface="Corbel"/>
                  <a:cs typeface="Corbel"/>
                  <a:sym typeface="Corbe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9pPr>
            </a:lstStyle>
            <a:p>
              <a:pPr marL="0" indent="0">
                <a:lnSpc>
                  <a:spcPct val="100000"/>
                </a:lnSpc>
                <a:spcBef>
                  <a:spcPts val="0"/>
                </a:spcBef>
                <a:buNone/>
              </a:pPr>
              <a:r>
                <a:rPr lang="en-US" sz="2000" dirty="0">
                  <a:solidFill>
                    <a:srgbClr val="008892"/>
                  </a:solidFill>
                </a:rPr>
                <a:t>Ensemble of activities …</a:t>
              </a:r>
            </a:p>
            <a:p>
              <a:pPr marL="0" indent="0">
                <a:lnSpc>
                  <a:spcPct val="100000"/>
                </a:lnSpc>
                <a:spcBef>
                  <a:spcPts val="0"/>
                </a:spcBef>
                <a:buNone/>
              </a:pPr>
              <a:r>
                <a:rPr lang="en-US" sz="2000" dirty="0">
                  <a:solidFill>
                    <a:srgbClr val="008892"/>
                  </a:solidFill>
                </a:rPr>
                <a:t>… gain, maximize, retain, </a:t>
              </a:r>
              <a:r>
                <a:rPr lang="en-US" sz="2000" dirty="0">
                  <a:solidFill>
                    <a:srgbClr val="00646C"/>
                  </a:solidFill>
                </a:rPr>
                <a:t>reveal and share </a:t>
              </a:r>
              <a:r>
                <a:rPr lang="en-US" sz="2000" dirty="0">
                  <a:solidFill>
                    <a:srgbClr val="008892"/>
                  </a:solidFill>
                </a:rPr>
                <a:t>the information conveyed by data</a:t>
              </a:r>
            </a:p>
          </p:txBody>
        </p:sp>
        <p:grpSp>
          <p:nvGrpSpPr>
            <p:cNvPr id="7" name="Group 6">
              <a:extLst>
                <a:ext uri="{FF2B5EF4-FFF2-40B4-BE49-F238E27FC236}">
                  <a16:creationId xmlns:a16="http://schemas.microsoft.com/office/drawing/2014/main" id="{22717115-16C7-45B6-8D83-7A8AEFC9C3DB}"/>
                </a:ext>
              </a:extLst>
            </p:cNvPr>
            <p:cNvGrpSpPr/>
            <p:nvPr/>
          </p:nvGrpSpPr>
          <p:grpSpPr>
            <a:xfrm>
              <a:off x="3207869" y="3634673"/>
              <a:ext cx="8837617" cy="2534488"/>
              <a:chOff x="3028494" y="3505201"/>
              <a:chExt cx="8837617" cy="2534488"/>
            </a:xfrm>
          </p:grpSpPr>
          <p:pic>
            <p:nvPicPr>
              <p:cNvPr id="1026" name="Picture 2" descr="Image result for data value chain">
                <a:extLst>
                  <a:ext uri="{FF2B5EF4-FFF2-40B4-BE49-F238E27FC236}">
                    <a16:creationId xmlns:a16="http://schemas.microsoft.com/office/drawing/2014/main" id="{77565F7B-6D9B-4DCD-BA9A-C0591D8AC3A2}"/>
                  </a:ext>
                </a:extLst>
              </p:cNvPr>
              <p:cNvPicPr>
                <a:picLocks noChangeAspect="1" noChangeArrowheads="1"/>
              </p:cNvPicPr>
              <p:nvPr/>
            </p:nvPicPr>
            <p:blipFill rotWithShape="1">
              <a:blip r:embed="rId3">
                <a:clrChange>
                  <a:clrFrom>
                    <a:srgbClr val="C4DCC7"/>
                  </a:clrFrom>
                  <a:clrTo>
                    <a:srgbClr val="C4DCC7">
                      <a:alpha val="0"/>
                    </a:srgbClr>
                  </a:clrTo>
                </a:clrChange>
                <a:extLst>
                  <a:ext uri="{28A0092B-C50C-407E-A947-70E740481C1C}">
                    <a14:useLocalDpi xmlns:a14="http://schemas.microsoft.com/office/drawing/2010/main" val="0"/>
                  </a:ext>
                </a:extLst>
              </a:blip>
              <a:srcRect l="1080" t="3171" r="1060" b="10061"/>
              <a:stretch/>
            </p:blipFill>
            <p:spPr bwMode="auto">
              <a:xfrm>
                <a:off x="3028494" y="3505201"/>
                <a:ext cx="8609990" cy="2412488"/>
              </a:xfrm>
              <a:prstGeom prst="rect">
                <a:avLst/>
              </a:prstGeom>
              <a:noFill/>
              <a:extLst>
                <a:ext uri="{909E8E84-426E-40DD-AFC4-6F175D3DCCD1}">
                  <a14:hiddenFill xmlns:a14="http://schemas.microsoft.com/office/drawing/2010/main">
                    <a:solidFill>
                      <a:srgbClr val="FFFFFF"/>
                    </a:solidFill>
                  </a14:hiddenFill>
                </a:ext>
              </a:extLst>
            </p:spPr>
          </p:pic>
          <p:sp>
            <p:nvSpPr>
              <p:cNvPr id="11" name="Shape 205">
                <a:extLst>
                  <a:ext uri="{FF2B5EF4-FFF2-40B4-BE49-F238E27FC236}">
                    <a16:creationId xmlns:a16="http://schemas.microsoft.com/office/drawing/2014/main" id="{9653E36C-EE36-4C0E-A12F-BAF2B1876C80}"/>
                  </a:ext>
                </a:extLst>
              </p:cNvPr>
              <p:cNvSpPr txBox="1">
                <a:spLocks/>
              </p:cNvSpPr>
              <p:nvPr/>
            </p:nvSpPr>
            <p:spPr>
              <a:xfrm>
                <a:off x="9229171" y="5873490"/>
                <a:ext cx="2636940" cy="166199"/>
              </a:xfrm>
              <a:prstGeom prst="rect">
                <a:avLst/>
              </a:prstGeom>
              <a:noFill/>
              <a:ln>
                <a:noFill/>
              </a:ln>
            </p:spPr>
            <p:txBody>
              <a:bodyPr spcFirstLastPara="1" wrap="none" lIns="0" tIns="0" rIns="0" bIns="0" anchor="t" anchorCtr="0">
                <a:sp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rgbClr val="707377"/>
                  </a:buClr>
                  <a:buSzPts val="2800"/>
                  <a:buFont typeface="Arial"/>
                  <a:buChar char="•"/>
                  <a:defRPr sz="2800" b="0" i="0" u="none" strike="noStrike" cap="none">
                    <a:solidFill>
                      <a:srgbClr val="707377"/>
                    </a:solidFill>
                    <a:latin typeface="Corbel"/>
                    <a:ea typeface="Corbel"/>
                    <a:cs typeface="Corbel"/>
                    <a:sym typeface="Corbel"/>
                  </a:defRPr>
                </a:lvl1pPr>
                <a:lvl2pPr marL="914400" marR="0" lvl="1" indent="-381000" algn="l" rtl="0">
                  <a:lnSpc>
                    <a:spcPct val="90000"/>
                  </a:lnSpc>
                  <a:spcBef>
                    <a:spcPts val="500"/>
                  </a:spcBef>
                  <a:spcAft>
                    <a:spcPts val="0"/>
                  </a:spcAft>
                  <a:buClr>
                    <a:srgbClr val="707377"/>
                  </a:buClr>
                  <a:buSzPts val="2400"/>
                  <a:buFont typeface="Arial"/>
                  <a:buChar char="•"/>
                  <a:defRPr sz="2400" b="0" i="0" u="none" strike="noStrike" cap="none">
                    <a:solidFill>
                      <a:srgbClr val="707377"/>
                    </a:solidFill>
                    <a:latin typeface="Corbel"/>
                    <a:ea typeface="Corbel"/>
                    <a:cs typeface="Corbel"/>
                    <a:sym typeface="Corbel"/>
                  </a:defRPr>
                </a:lvl2pPr>
                <a:lvl3pPr marL="1371600" marR="0" lvl="2" indent="-355600" algn="l" rtl="0">
                  <a:lnSpc>
                    <a:spcPct val="90000"/>
                  </a:lnSpc>
                  <a:spcBef>
                    <a:spcPts val="500"/>
                  </a:spcBef>
                  <a:spcAft>
                    <a:spcPts val="0"/>
                  </a:spcAft>
                  <a:buClr>
                    <a:srgbClr val="707377"/>
                  </a:buClr>
                  <a:buSzPts val="2000"/>
                  <a:buFont typeface="Arial"/>
                  <a:buChar char="•"/>
                  <a:defRPr sz="2000" b="0" i="0" u="none" strike="noStrike" cap="none">
                    <a:solidFill>
                      <a:srgbClr val="707377"/>
                    </a:solidFill>
                    <a:latin typeface="Corbel"/>
                    <a:ea typeface="Corbel"/>
                    <a:cs typeface="Corbel"/>
                    <a:sym typeface="Corbel"/>
                  </a:defRPr>
                </a:lvl3pPr>
                <a:lvl4pPr marL="1828800" marR="0" lvl="3" indent="-342900" algn="l" rtl="0">
                  <a:lnSpc>
                    <a:spcPct val="90000"/>
                  </a:lnSpc>
                  <a:spcBef>
                    <a:spcPts val="500"/>
                  </a:spcBef>
                  <a:spcAft>
                    <a:spcPts val="0"/>
                  </a:spcAft>
                  <a:buClr>
                    <a:srgbClr val="707377"/>
                  </a:buClr>
                  <a:buSzPts val="1800"/>
                  <a:buFont typeface="Arial"/>
                  <a:buChar char="•"/>
                  <a:defRPr sz="1800" b="0" i="0" u="none" strike="noStrike" cap="none">
                    <a:solidFill>
                      <a:srgbClr val="707377"/>
                    </a:solidFill>
                    <a:latin typeface="Corbel"/>
                    <a:ea typeface="Corbel"/>
                    <a:cs typeface="Corbel"/>
                    <a:sym typeface="Corbel"/>
                  </a:defRPr>
                </a:lvl4pPr>
                <a:lvl5pPr marL="2286000" marR="0" lvl="4" indent="-342900" algn="l" rtl="0">
                  <a:lnSpc>
                    <a:spcPct val="90000"/>
                  </a:lnSpc>
                  <a:spcBef>
                    <a:spcPts val="500"/>
                  </a:spcBef>
                  <a:spcAft>
                    <a:spcPts val="0"/>
                  </a:spcAft>
                  <a:buClr>
                    <a:srgbClr val="707377"/>
                  </a:buClr>
                  <a:buSzPts val="1800"/>
                  <a:buFont typeface="Arial"/>
                  <a:buChar char="•"/>
                  <a:defRPr sz="1800" b="0" i="0" u="none" strike="noStrike" cap="none">
                    <a:solidFill>
                      <a:srgbClr val="707377"/>
                    </a:solidFill>
                    <a:latin typeface="Corbel"/>
                    <a:ea typeface="Corbel"/>
                    <a:cs typeface="Corbel"/>
                    <a:sym typeface="Corbe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9pPr>
              </a:lstStyle>
              <a:p>
                <a:pPr marL="177800" indent="0">
                  <a:spcBef>
                    <a:spcPts val="0"/>
                  </a:spcBef>
                  <a:buNone/>
                </a:pPr>
                <a:r>
                  <a:rPr lang="en-US" sz="1200" i="1" dirty="0">
                    <a:solidFill>
                      <a:schemeClr val="accent6">
                        <a:lumMod val="50000"/>
                      </a:schemeClr>
                    </a:solidFill>
                  </a:rPr>
                  <a:t>Data to Decisions, Miller &amp; </a:t>
                </a:r>
                <a:r>
                  <a:rPr lang="en-US" sz="1200" i="1" dirty="0" err="1">
                    <a:solidFill>
                      <a:schemeClr val="accent6">
                        <a:lumMod val="50000"/>
                      </a:schemeClr>
                    </a:solidFill>
                  </a:rPr>
                  <a:t>Mork</a:t>
                </a:r>
                <a:r>
                  <a:rPr lang="en-US" sz="1200" i="1" dirty="0">
                    <a:solidFill>
                      <a:schemeClr val="accent6">
                        <a:lumMod val="50000"/>
                      </a:schemeClr>
                    </a:solidFill>
                  </a:rPr>
                  <a:t> (2013)</a:t>
                </a:r>
              </a:p>
            </p:txBody>
          </p:sp>
        </p:grpSp>
        <p:pic>
          <p:nvPicPr>
            <p:cNvPr id="10" name="Picture 9">
              <a:extLst>
                <a:ext uri="{FF2B5EF4-FFF2-40B4-BE49-F238E27FC236}">
                  <a16:creationId xmlns:a16="http://schemas.microsoft.com/office/drawing/2014/main" id="{787E413C-4D0D-4050-AE41-025AFC67FEAB}"/>
                </a:ext>
              </a:extLst>
            </p:cNvPr>
            <p:cNvPicPr>
              <a:picLocks noChangeAspect="1"/>
            </p:cNvPicPr>
            <p:nvPr/>
          </p:nvPicPr>
          <p:blipFill>
            <a:blip r:embed="rId4">
              <a:clrChange>
                <a:clrFrom>
                  <a:srgbClr val="000000"/>
                </a:clrFrom>
                <a:clrTo>
                  <a:srgbClr val="000000">
                    <a:alpha val="0"/>
                  </a:srgbClr>
                </a:clrTo>
              </a:clrChange>
            </a:blip>
            <a:stretch>
              <a:fillRect/>
            </a:stretch>
          </p:blipFill>
          <p:spPr>
            <a:xfrm>
              <a:off x="7827167" y="5918521"/>
              <a:ext cx="1111305" cy="861108"/>
            </a:xfrm>
            <a:prstGeom prst="rect">
              <a:avLst/>
            </a:prstGeom>
          </p:spPr>
        </p:pic>
        <p:sp>
          <p:nvSpPr>
            <p:cNvPr id="12" name="Freeform: Shape 11">
              <a:extLst>
                <a:ext uri="{FF2B5EF4-FFF2-40B4-BE49-F238E27FC236}">
                  <a16:creationId xmlns:a16="http://schemas.microsoft.com/office/drawing/2014/main" id="{280D9DD9-DA8B-47B4-BF10-5C5345807699}"/>
                </a:ext>
              </a:extLst>
            </p:cNvPr>
            <p:cNvSpPr/>
            <p:nvPr/>
          </p:nvSpPr>
          <p:spPr>
            <a:xfrm flipV="1">
              <a:off x="8184322" y="1743057"/>
              <a:ext cx="4007677" cy="4606016"/>
            </a:xfrm>
            <a:custGeom>
              <a:avLst/>
              <a:gdLst>
                <a:gd name="connsiteX0" fmla="*/ 2572854 w 2746827"/>
                <a:gd name="connsiteY0" fmla="*/ 1116700 h 2084202"/>
                <a:gd name="connsiteX1" fmla="*/ 1642270 w 2746827"/>
                <a:gd name="connsiteY1" fmla="*/ 736375 h 2084202"/>
                <a:gd name="connsiteX2" fmla="*/ 371820 w 2746827"/>
                <a:gd name="connsiteY2" fmla="*/ 1011504 h 2084202"/>
                <a:gd name="connsiteX3" fmla="*/ 40047 w 2746827"/>
                <a:gd name="connsiteY3" fmla="*/ 1529394 h 2084202"/>
                <a:gd name="connsiteX4" fmla="*/ 1132471 w 2746827"/>
                <a:gd name="connsiteY4" fmla="*/ 2047285 h 2084202"/>
                <a:gd name="connsiteX5" fmla="*/ 2402921 w 2746827"/>
                <a:gd name="connsiteY5" fmla="*/ 1958272 h 2084202"/>
                <a:gd name="connsiteX6" fmla="*/ 2718510 w 2746827"/>
                <a:gd name="connsiteY6" fmla="*/ 1286633 h 2084202"/>
                <a:gd name="connsiteX7" fmla="*/ 1844571 w 2746827"/>
                <a:gd name="connsiteY7" fmla="*/ 0 h 2084202"/>
                <a:gd name="connsiteX0" fmla="*/ 2783247 w 2783247"/>
                <a:gd name="connsiteY0" fmla="*/ 1246172 h 2084202"/>
                <a:gd name="connsiteX1" fmla="*/ 1642270 w 2783247"/>
                <a:gd name="connsiteY1" fmla="*/ 736375 h 2084202"/>
                <a:gd name="connsiteX2" fmla="*/ 371820 w 2783247"/>
                <a:gd name="connsiteY2" fmla="*/ 1011504 h 2084202"/>
                <a:gd name="connsiteX3" fmla="*/ 40047 w 2783247"/>
                <a:gd name="connsiteY3" fmla="*/ 1529394 h 2084202"/>
                <a:gd name="connsiteX4" fmla="*/ 1132471 w 2783247"/>
                <a:gd name="connsiteY4" fmla="*/ 2047285 h 2084202"/>
                <a:gd name="connsiteX5" fmla="*/ 2402921 w 2783247"/>
                <a:gd name="connsiteY5" fmla="*/ 1958272 h 2084202"/>
                <a:gd name="connsiteX6" fmla="*/ 2718510 w 2783247"/>
                <a:gd name="connsiteY6" fmla="*/ 1286633 h 2084202"/>
                <a:gd name="connsiteX7" fmla="*/ 1844571 w 2783247"/>
                <a:gd name="connsiteY7" fmla="*/ 0 h 2084202"/>
                <a:gd name="connsiteX0" fmla="*/ 2783247 w 2783247"/>
                <a:gd name="connsiteY0" fmla="*/ 1246172 h 2084202"/>
                <a:gd name="connsiteX1" fmla="*/ 1642270 w 2783247"/>
                <a:gd name="connsiteY1" fmla="*/ 736375 h 2084202"/>
                <a:gd name="connsiteX2" fmla="*/ 371820 w 2783247"/>
                <a:gd name="connsiteY2" fmla="*/ 1011504 h 2084202"/>
                <a:gd name="connsiteX3" fmla="*/ 40047 w 2783247"/>
                <a:gd name="connsiteY3" fmla="*/ 1529394 h 2084202"/>
                <a:gd name="connsiteX4" fmla="*/ 1132471 w 2783247"/>
                <a:gd name="connsiteY4" fmla="*/ 2047285 h 2084202"/>
                <a:gd name="connsiteX5" fmla="*/ 2402921 w 2783247"/>
                <a:gd name="connsiteY5" fmla="*/ 1958272 h 2084202"/>
                <a:gd name="connsiteX6" fmla="*/ 2718510 w 2783247"/>
                <a:gd name="connsiteY6" fmla="*/ 1286633 h 2084202"/>
                <a:gd name="connsiteX7" fmla="*/ 2183908 w 2783247"/>
                <a:gd name="connsiteY7" fmla="*/ 425706 h 2084202"/>
                <a:gd name="connsiteX8" fmla="*/ 1844571 w 2783247"/>
                <a:gd name="connsiteY8" fmla="*/ 0 h 2084202"/>
                <a:gd name="connsiteX0" fmla="*/ 2783247 w 2783247"/>
                <a:gd name="connsiteY0" fmla="*/ 1739786 h 2577816"/>
                <a:gd name="connsiteX1" fmla="*/ 1642270 w 2783247"/>
                <a:gd name="connsiteY1" fmla="*/ 1229989 h 2577816"/>
                <a:gd name="connsiteX2" fmla="*/ 371820 w 2783247"/>
                <a:gd name="connsiteY2" fmla="*/ 1505118 h 2577816"/>
                <a:gd name="connsiteX3" fmla="*/ 40047 w 2783247"/>
                <a:gd name="connsiteY3" fmla="*/ 2023008 h 2577816"/>
                <a:gd name="connsiteX4" fmla="*/ 1132471 w 2783247"/>
                <a:gd name="connsiteY4" fmla="*/ 2540899 h 2577816"/>
                <a:gd name="connsiteX5" fmla="*/ 2402921 w 2783247"/>
                <a:gd name="connsiteY5" fmla="*/ 2451886 h 2577816"/>
                <a:gd name="connsiteX6" fmla="*/ 2718510 w 2783247"/>
                <a:gd name="connsiteY6" fmla="*/ 1780247 h 2577816"/>
                <a:gd name="connsiteX7" fmla="*/ 2183908 w 2783247"/>
                <a:gd name="connsiteY7" fmla="*/ 919320 h 2577816"/>
                <a:gd name="connsiteX8" fmla="*/ 1002999 w 2783247"/>
                <a:gd name="connsiteY8" fmla="*/ 0 h 2577816"/>
                <a:gd name="connsiteX0" fmla="*/ 2647078 w 2647078"/>
                <a:gd name="connsiteY0" fmla="*/ 1739786 h 2577816"/>
                <a:gd name="connsiteX1" fmla="*/ 1506101 w 2647078"/>
                <a:gd name="connsiteY1" fmla="*/ 1229989 h 2577816"/>
                <a:gd name="connsiteX2" fmla="*/ 235651 w 2647078"/>
                <a:gd name="connsiteY2" fmla="*/ 1505118 h 2577816"/>
                <a:gd name="connsiteX3" fmla="*/ 65719 w 2647078"/>
                <a:gd name="connsiteY3" fmla="*/ 2023008 h 2577816"/>
                <a:gd name="connsiteX4" fmla="*/ 996302 w 2647078"/>
                <a:gd name="connsiteY4" fmla="*/ 2540899 h 2577816"/>
                <a:gd name="connsiteX5" fmla="*/ 2266752 w 2647078"/>
                <a:gd name="connsiteY5" fmla="*/ 2451886 h 2577816"/>
                <a:gd name="connsiteX6" fmla="*/ 2582341 w 2647078"/>
                <a:gd name="connsiteY6" fmla="*/ 1780247 h 2577816"/>
                <a:gd name="connsiteX7" fmla="*/ 2047739 w 2647078"/>
                <a:gd name="connsiteY7" fmla="*/ 919320 h 2577816"/>
                <a:gd name="connsiteX8" fmla="*/ 866830 w 2647078"/>
                <a:gd name="connsiteY8" fmla="*/ 0 h 2577816"/>
                <a:gd name="connsiteX0" fmla="*/ 2615239 w 2615239"/>
                <a:gd name="connsiteY0" fmla="*/ 1739786 h 2577816"/>
                <a:gd name="connsiteX1" fmla="*/ 1474262 w 2615239"/>
                <a:gd name="connsiteY1" fmla="*/ 1229989 h 2577816"/>
                <a:gd name="connsiteX2" fmla="*/ 325192 w 2615239"/>
                <a:gd name="connsiteY2" fmla="*/ 1505118 h 2577816"/>
                <a:gd name="connsiteX3" fmla="*/ 33880 w 2615239"/>
                <a:gd name="connsiteY3" fmla="*/ 2023008 h 2577816"/>
                <a:gd name="connsiteX4" fmla="*/ 964463 w 2615239"/>
                <a:gd name="connsiteY4" fmla="*/ 2540899 h 2577816"/>
                <a:gd name="connsiteX5" fmla="*/ 2234913 w 2615239"/>
                <a:gd name="connsiteY5" fmla="*/ 2451886 h 2577816"/>
                <a:gd name="connsiteX6" fmla="*/ 2550502 w 2615239"/>
                <a:gd name="connsiteY6" fmla="*/ 1780247 h 2577816"/>
                <a:gd name="connsiteX7" fmla="*/ 2015900 w 2615239"/>
                <a:gd name="connsiteY7" fmla="*/ 919320 h 2577816"/>
                <a:gd name="connsiteX8" fmla="*/ 834991 w 2615239"/>
                <a:gd name="connsiteY8" fmla="*/ 0 h 2577816"/>
                <a:gd name="connsiteX0" fmla="*/ 2615847 w 2615847"/>
                <a:gd name="connsiteY0" fmla="*/ 1739786 h 2577816"/>
                <a:gd name="connsiteX1" fmla="*/ 1507238 w 2615847"/>
                <a:gd name="connsiteY1" fmla="*/ 1359462 h 2577816"/>
                <a:gd name="connsiteX2" fmla="*/ 325800 w 2615847"/>
                <a:gd name="connsiteY2" fmla="*/ 1505118 h 2577816"/>
                <a:gd name="connsiteX3" fmla="*/ 34488 w 2615847"/>
                <a:gd name="connsiteY3" fmla="*/ 2023008 h 2577816"/>
                <a:gd name="connsiteX4" fmla="*/ 965071 w 2615847"/>
                <a:gd name="connsiteY4" fmla="*/ 2540899 h 2577816"/>
                <a:gd name="connsiteX5" fmla="*/ 2235521 w 2615847"/>
                <a:gd name="connsiteY5" fmla="*/ 2451886 h 2577816"/>
                <a:gd name="connsiteX6" fmla="*/ 2551110 w 2615847"/>
                <a:gd name="connsiteY6" fmla="*/ 1780247 h 2577816"/>
                <a:gd name="connsiteX7" fmla="*/ 2016508 w 2615847"/>
                <a:gd name="connsiteY7" fmla="*/ 919320 h 2577816"/>
                <a:gd name="connsiteX8" fmla="*/ 835599 w 2615847"/>
                <a:gd name="connsiteY8" fmla="*/ 0 h 2577816"/>
                <a:gd name="connsiteX0" fmla="*/ 2615847 w 2615847"/>
                <a:gd name="connsiteY0" fmla="*/ 1739786 h 2577816"/>
                <a:gd name="connsiteX1" fmla="*/ 1507238 w 2615847"/>
                <a:gd name="connsiteY1" fmla="*/ 1359462 h 2577816"/>
                <a:gd name="connsiteX2" fmla="*/ 325800 w 2615847"/>
                <a:gd name="connsiteY2" fmla="*/ 1505118 h 2577816"/>
                <a:gd name="connsiteX3" fmla="*/ 34488 w 2615847"/>
                <a:gd name="connsiteY3" fmla="*/ 2023008 h 2577816"/>
                <a:gd name="connsiteX4" fmla="*/ 965071 w 2615847"/>
                <a:gd name="connsiteY4" fmla="*/ 2540899 h 2577816"/>
                <a:gd name="connsiteX5" fmla="*/ 2235521 w 2615847"/>
                <a:gd name="connsiteY5" fmla="*/ 2451886 h 2577816"/>
                <a:gd name="connsiteX6" fmla="*/ 2551110 w 2615847"/>
                <a:gd name="connsiteY6" fmla="*/ 1780247 h 2577816"/>
                <a:gd name="connsiteX7" fmla="*/ 2016508 w 2615847"/>
                <a:gd name="connsiteY7" fmla="*/ 919320 h 2577816"/>
                <a:gd name="connsiteX8" fmla="*/ 835599 w 2615847"/>
                <a:gd name="connsiteY8" fmla="*/ 0 h 2577816"/>
                <a:gd name="connsiteX0" fmla="*/ 2615847 w 2615847"/>
                <a:gd name="connsiteY0" fmla="*/ 1739786 h 2577816"/>
                <a:gd name="connsiteX1" fmla="*/ 1507238 w 2615847"/>
                <a:gd name="connsiteY1" fmla="*/ 1359462 h 2577816"/>
                <a:gd name="connsiteX2" fmla="*/ 325800 w 2615847"/>
                <a:gd name="connsiteY2" fmla="*/ 1505118 h 2577816"/>
                <a:gd name="connsiteX3" fmla="*/ 34488 w 2615847"/>
                <a:gd name="connsiteY3" fmla="*/ 2023008 h 2577816"/>
                <a:gd name="connsiteX4" fmla="*/ 965071 w 2615847"/>
                <a:gd name="connsiteY4" fmla="*/ 2540899 h 2577816"/>
                <a:gd name="connsiteX5" fmla="*/ 2235521 w 2615847"/>
                <a:gd name="connsiteY5" fmla="*/ 2451886 h 2577816"/>
                <a:gd name="connsiteX6" fmla="*/ 2551110 w 2615847"/>
                <a:gd name="connsiteY6" fmla="*/ 1780247 h 2577816"/>
                <a:gd name="connsiteX7" fmla="*/ 2016508 w 2615847"/>
                <a:gd name="connsiteY7" fmla="*/ 919320 h 2577816"/>
                <a:gd name="connsiteX8" fmla="*/ 835599 w 2615847"/>
                <a:gd name="connsiteY8" fmla="*/ 0 h 2577816"/>
                <a:gd name="connsiteX0" fmla="*/ 2615847 w 2615847"/>
                <a:gd name="connsiteY0" fmla="*/ 1739786 h 2577816"/>
                <a:gd name="connsiteX1" fmla="*/ 2372557 w 2615847"/>
                <a:gd name="connsiteY1" fmla="*/ 1607143 h 2577816"/>
                <a:gd name="connsiteX2" fmla="*/ 1507238 w 2615847"/>
                <a:gd name="connsiteY2" fmla="*/ 1359462 h 2577816"/>
                <a:gd name="connsiteX3" fmla="*/ 325800 w 2615847"/>
                <a:gd name="connsiteY3" fmla="*/ 1505118 h 2577816"/>
                <a:gd name="connsiteX4" fmla="*/ 34488 w 2615847"/>
                <a:gd name="connsiteY4" fmla="*/ 2023008 h 2577816"/>
                <a:gd name="connsiteX5" fmla="*/ 965071 w 2615847"/>
                <a:gd name="connsiteY5" fmla="*/ 2540899 h 2577816"/>
                <a:gd name="connsiteX6" fmla="*/ 2235521 w 2615847"/>
                <a:gd name="connsiteY6" fmla="*/ 2451886 h 2577816"/>
                <a:gd name="connsiteX7" fmla="*/ 2551110 w 2615847"/>
                <a:gd name="connsiteY7" fmla="*/ 1780247 h 2577816"/>
                <a:gd name="connsiteX8" fmla="*/ 2016508 w 2615847"/>
                <a:gd name="connsiteY8" fmla="*/ 919320 h 2577816"/>
                <a:gd name="connsiteX9" fmla="*/ 835599 w 2615847"/>
                <a:gd name="connsiteY9" fmla="*/ 0 h 2577816"/>
                <a:gd name="connsiteX0" fmla="*/ 3546431 w 3546431"/>
                <a:gd name="connsiteY0" fmla="*/ 3236813 h 3236813"/>
                <a:gd name="connsiteX1" fmla="*/ 2372557 w 3546431"/>
                <a:gd name="connsiteY1" fmla="*/ 1607143 h 3236813"/>
                <a:gd name="connsiteX2" fmla="*/ 1507238 w 3546431"/>
                <a:gd name="connsiteY2" fmla="*/ 1359462 h 3236813"/>
                <a:gd name="connsiteX3" fmla="*/ 325800 w 3546431"/>
                <a:gd name="connsiteY3" fmla="*/ 1505118 h 3236813"/>
                <a:gd name="connsiteX4" fmla="*/ 34488 w 3546431"/>
                <a:gd name="connsiteY4" fmla="*/ 2023008 h 3236813"/>
                <a:gd name="connsiteX5" fmla="*/ 965071 w 3546431"/>
                <a:gd name="connsiteY5" fmla="*/ 2540899 h 3236813"/>
                <a:gd name="connsiteX6" fmla="*/ 2235521 w 3546431"/>
                <a:gd name="connsiteY6" fmla="*/ 2451886 h 3236813"/>
                <a:gd name="connsiteX7" fmla="*/ 2551110 w 3546431"/>
                <a:gd name="connsiteY7" fmla="*/ 1780247 h 3236813"/>
                <a:gd name="connsiteX8" fmla="*/ 2016508 w 3546431"/>
                <a:gd name="connsiteY8" fmla="*/ 919320 h 3236813"/>
                <a:gd name="connsiteX9" fmla="*/ 835599 w 3546431"/>
                <a:gd name="connsiteY9" fmla="*/ 0 h 3236813"/>
                <a:gd name="connsiteX0" fmla="*/ 3546431 w 3546431"/>
                <a:gd name="connsiteY0" fmla="*/ 3236813 h 3236813"/>
                <a:gd name="connsiteX1" fmla="*/ 2599134 w 3546431"/>
                <a:gd name="connsiteY1" fmla="*/ 1768984 h 3236813"/>
                <a:gd name="connsiteX2" fmla="*/ 1507238 w 3546431"/>
                <a:gd name="connsiteY2" fmla="*/ 1359462 h 3236813"/>
                <a:gd name="connsiteX3" fmla="*/ 325800 w 3546431"/>
                <a:gd name="connsiteY3" fmla="*/ 1505118 h 3236813"/>
                <a:gd name="connsiteX4" fmla="*/ 34488 w 3546431"/>
                <a:gd name="connsiteY4" fmla="*/ 2023008 h 3236813"/>
                <a:gd name="connsiteX5" fmla="*/ 965071 w 3546431"/>
                <a:gd name="connsiteY5" fmla="*/ 2540899 h 3236813"/>
                <a:gd name="connsiteX6" fmla="*/ 2235521 w 3546431"/>
                <a:gd name="connsiteY6" fmla="*/ 2451886 h 3236813"/>
                <a:gd name="connsiteX7" fmla="*/ 2551110 w 3546431"/>
                <a:gd name="connsiteY7" fmla="*/ 1780247 h 3236813"/>
                <a:gd name="connsiteX8" fmla="*/ 2016508 w 3546431"/>
                <a:gd name="connsiteY8" fmla="*/ 919320 h 3236813"/>
                <a:gd name="connsiteX9" fmla="*/ 835599 w 3546431"/>
                <a:gd name="connsiteY9" fmla="*/ 0 h 3236813"/>
                <a:gd name="connsiteX0" fmla="*/ 3546431 w 3546431"/>
                <a:gd name="connsiteY0" fmla="*/ 3236813 h 3236813"/>
                <a:gd name="connsiteX1" fmla="*/ 2599134 w 3546431"/>
                <a:gd name="connsiteY1" fmla="*/ 1768984 h 3236813"/>
                <a:gd name="connsiteX2" fmla="*/ 1507238 w 3546431"/>
                <a:gd name="connsiteY2" fmla="*/ 1359462 h 3236813"/>
                <a:gd name="connsiteX3" fmla="*/ 325800 w 3546431"/>
                <a:gd name="connsiteY3" fmla="*/ 1505118 h 3236813"/>
                <a:gd name="connsiteX4" fmla="*/ 34488 w 3546431"/>
                <a:gd name="connsiteY4" fmla="*/ 2023008 h 3236813"/>
                <a:gd name="connsiteX5" fmla="*/ 965071 w 3546431"/>
                <a:gd name="connsiteY5" fmla="*/ 2540899 h 3236813"/>
                <a:gd name="connsiteX6" fmla="*/ 2235521 w 3546431"/>
                <a:gd name="connsiteY6" fmla="*/ 2451886 h 3236813"/>
                <a:gd name="connsiteX7" fmla="*/ 2551110 w 3546431"/>
                <a:gd name="connsiteY7" fmla="*/ 1780247 h 3236813"/>
                <a:gd name="connsiteX8" fmla="*/ 2016508 w 3546431"/>
                <a:gd name="connsiteY8" fmla="*/ 919320 h 3236813"/>
                <a:gd name="connsiteX9" fmla="*/ 835599 w 3546431"/>
                <a:gd name="connsiteY9" fmla="*/ 0 h 3236813"/>
                <a:gd name="connsiteX0" fmla="*/ 3546431 w 3546431"/>
                <a:gd name="connsiteY0" fmla="*/ 3236813 h 3236813"/>
                <a:gd name="connsiteX1" fmla="*/ 2599134 w 3546431"/>
                <a:gd name="connsiteY1" fmla="*/ 1768984 h 3236813"/>
                <a:gd name="connsiteX2" fmla="*/ 1507238 w 3546431"/>
                <a:gd name="connsiteY2" fmla="*/ 1359462 h 3236813"/>
                <a:gd name="connsiteX3" fmla="*/ 325800 w 3546431"/>
                <a:gd name="connsiteY3" fmla="*/ 1505118 h 3236813"/>
                <a:gd name="connsiteX4" fmla="*/ 34488 w 3546431"/>
                <a:gd name="connsiteY4" fmla="*/ 2023008 h 3236813"/>
                <a:gd name="connsiteX5" fmla="*/ 965071 w 3546431"/>
                <a:gd name="connsiteY5" fmla="*/ 2540899 h 3236813"/>
                <a:gd name="connsiteX6" fmla="*/ 2235521 w 3546431"/>
                <a:gd name="connsiteY6" fmla="*/ 2451886 h 3236813"/>
                <a:gd name="connsiteX7" fmla="*/ 2551110 w 3546431"/>
                <a:gd name="connsiteY7" fmla="*/ 1780247 h 3236813"/>
                <a:gd name="connsiteX8" fmla="*/ 2016508 w 3546431"/>
                <a:gd name="connsiteY8" fmla="*/ 919320 h 3236813"/>
                <a:gd name="connsiteX9" fmla="*/ 835599 w 3546431"/>
                <a:gd name="connsiteY9" fmla="*/ 0 h 3236813"/>
                <a:gd name="connsiteX0" fmla="*/ 3546431 w 3546431"/>
                <a:gd name="connsiteY0" fmla="*/ 3236813 h 3236813"/>
                <a:gd name="connsiteX1" fmla="*/ 3343601 w 3546431"/>
                <a:gd name="connsiteY1" fmla="*/ 2909959 h 3236813"/>
                <a:gd name="connsiteX2" fmla="*/ 2599134 w 3546431"/>
                <a:gd name="connsiteY2" fmla="*/ 1768984 h 3236813"/>
                <a:gd name="connsiteX3" fmla="*/ 1507238 w 3546431"/>
                <a:gd name="connsiteY3" fmla="*/ 1359462 h 3236813"/>
                <a:gd name="connsiteX4" fmla="*/ 325800 w 3546431"/>
                <a:gd name="connsiteY4" fmla="*/ 1505118 h 3236813"/>
                <a:gd name="connsiteX5" fmla="*/ 34488 w 3546431"/>
                <a:gd name="connsiteY5" fmla="*/ 2023008 h 3236813"/>
                <a:gd name="connsiteX6" fmla="*/ 965071 w 3546431"/>
                <a:gd name="connsiteY6" fmla="*/ 2540899 h 3236813"/>
                <a:gd name="connsiteX7" fmla="*/ 2235521 w 3546431"/>
                <a:gd name="connsiteY7" fmla="*/ 2451886 h 3236813"/>
                <a:gd name="connsiteX8" fmla="*/ 2551110 w 3546431"/>
                <a:gd name="connsiteY8" fmla="*/ 1780247 h 3236813"/>
                <a:gd name="connsiteX9" fmla="*/ 2016508 w 3546431"/>
                <a:gd name="connsiteY9" fmla="*/ 919320 h 3236813"/>
                <a:gd name="connsiteX10" fmla="*/ 835599 w 3546431"/>
                <a:gd name="connsiteY10" fmla="*/ 0 h 3236813"/>
                <a:gd name="connsiteX0" fmla="*/ 3951033 w 3951033"/>
                <a:gd name="connsiteY0" fmla="*/ 4110753 h 4110753"/>
                <a:gd name="connsiteX1" fmla="*/ 3343601 w 3951033"/>
                <a:gd name="connsiteY1" fmla="*/ 2909959 h 4110753"/>
                <a:gd name="connsiteX2" fmla="*/ 2599134 w 3951033"/>
                <a:gd name="connsiteY2" fmla="*/ 1768984 h 4110753"/>
                <a:gd name="connsiteX3" fmla="*/ 1507238 w 3951033"/>
                <a:gd name="connsiteY3" fmla="*/ 1359462 h 4110753"/>
                <a:gd name="connsiteX4" fmla="*/ 325800 w 3951033"/>
                <a:gd name="connsiteY4" fmla="*/ 1505118 h 4110753"/>
                <a:gd name="connsiteX5" fmla="*/ 34488 w 3951033"/>
                <a:gd name="connsiteY5" fmla="*/ 2023008 h 4110753"/>
                <a:gd name="connsiteX6" fmla="*/ 965071 w 3951033"/>
                <a:gd name="connsiteY6" fmla="*/ 2540899 h 4110753"/>
                <a:gd name="connsiteX7" fmla="*/ 2235521 w 3951033"/>
                <a:gd name="connsiteY7" fmla="*/ 2451886 h 4110753"/>
                <a:gd name="connsiteX8" fmla="*/ 2551110 w 3951033"/>
                <a:gd name="connsiteY8" fmla="*/ 1780247 h 4110753"/>
                <a:gd name="connsiteX9" fmla="*/ 2016508 w 3951033"/>
                <a:gd name="connsiteY9" fmla="*/ 919320 h 4110753"/>
                <a:gd name="connsiteX10" fmla="*/ 835599 w 3951033"/>
                <a:gd name="connsiteY10" fmla="*/ 0 h 4110753"/>
                <a:gd name="connsiteX0" fmla="*/ 3951033 w 3951033"/>
                <a:gd name="connsiteY0" fmla="*/ 4110753 h 4110753"/>
                <a:gd name="connsiteX1" fmla="*/ 3869584 w 3951033"/>
                <a:gd name="connsiteY1" fmla="*/ 3961924 h 4110753"/>
                <a:gd name="connsiteX2" fmla="*/ 3343601 w 3951033"/>
                <a:gd name="connsiteY2" fmla="*/ 2909959 h 4110753"/>
                <a:gd name="connsiteX3" fmla="*/ 2599134 w 3951033"/>
                <a:gd name="connsiteY3" fmla="*/ 1768984 h 4110753"/>
                <a:gd name="connsiteX4" fmla="*/ 1507238 w 3951033"/>
                <a:gd name="connsiteY4" fmla="*/ 1359462 h 4110753"/>
                <a:gd name="connsiteX5" fmla="*/ 325800 w 3951033"/>
                <a:gd name="connsiteY5" fmla="*/ 1505118 h 4110753"/>
                <a:gd name="connsiteX6" fmla="*/ 34488 w 3951033"/>
                <a:gd name="connsiteY6" fmla="*/ 2023008 h 4110753"/>
                <a:gd name="connsiteX7" fmla="*/ 965071 w 3951033"/>
                <a:gd name="connsiteY7" fmla="*/ 2540899 h 4110753"/>
                <a:gd name="connsiteX8" fmla="*/ 2235521 w 3951033"/>
                <a:gd name="connsiteY8" fmla="*/ 2451886 h 4110753"/>
                <a:gd name="connsiteX9" fmla="*/ 2551110 w 3951033"/>
                <a:gd name="connsiteY9" fmla="*/ 1780247 h 4110753"/>
                <a:gd name="connsiteX10" fmla="*/ 2016508 w 3951033"/>
                <a:gd name="connsiteY10" fmla="*/ 919320 h 4110753"/>
                <a:gd name="connsiteX11" fmla="*/ 835599 w 3951033"/>
                <a:gd name="connsiteY11" fmla="*/ 0 h 4110753"/>
                <a:gd name="connsiteX0" fmla="*/ 3821560 w 3902933"/>
                <a:gd name="connsiteY0" fmla="*/ 4531539 h 4531539"/>
                <a:gd name="connsiteX1" fmla="*/ 3869584 w 3902933"/>
                <a:gd name="connsiteY1" fmla="*/ 3961924 h 4531539"/>
                <a:gd name="connsiteX2" fmla="*/ 3343601 w 3902933"/>
                <a:gd name="connsiteY2" fmla="*/ 2909959 h 4531539"/>
                <a:gd name="connsiteX3" fmla="*/ 2599134 w 3902933"/>
                <a:gd name="connsiteY3" fmla="*/ 1768984 h 4531539"/>
                <a:gd name="connsiteX4" fmla="*/ 1507238 w 3902933"/>
                <a:gd name="connsiteY4" fmla="*/ 1359462 h 4531539"/>
                <a:gd name="connsiteX5" fmla="*/ 325800 w 3902933"/>
                <a:gd name="connsiteY5" fmla="*/ 1505118 h 4531539"/>
                <a:gd name="connsiteX6" fmla="*/ 34488 w 3902933"/>
                <a:gd name="connsiteY6" fmla="*/ 2023008 h 4531539"/>
                <a:gd name="connsiteX7" fmla="*/ 965071 w 3902933"/>
                <a:gd name="connsiteY7" fmla="*/ 2540899 h 4531539"/>
                <a:gd name="connsiteX8" fmla="*/ 2235521 w 3902933"/>
                <a:gd name="connsiteY8" fmla="*/ 2451886 h 4531539"/>
                <a:gd name="connsiteX9" fmla="*/ 2551110 w 3902933"/>
                <a:gd name="connsiteY9" fmla="*/ 1780247 h 4531539"/>
                <a:gd name="connsiteX10" fmla="*/ 2016508 w 3902933"/>
                <a:gd name="connsiteY10" fmla="*/ 919320 h 4531539"/>
                <a:gd name="connsiteX11" fmla="*/ 835599 w 3902933"/>
                <a:gd name="connsiteY11" fmla="*/ 0 h 4531539"/>
                <a:gd name="connsiteX0" fmla="*/ 2874792 w 3876114"/>
                <a:gd name="connsiteY0" fmla="*/ 4604367 h 4604367"/>
                <a:gd name="connsiteX1" fmla="*/ 3869584 w 3876114"/>
                <a:gd name="connsiteY1" fmla="*/ 3961924 h 4604367"/>
                <a:gd name="connsiteX2" fmla="*/ 3343601 w 3876114"/>
                <a:gd name="connsiteY2" fmla="*/ 2909959 h 4604367"/>
                <a:gd name="connsiteX3" fmla="*/ 2599134 w 3876114"/>
                <a:gd name="connsiteY3" fmla="*/ 1768984 h 4604367"/>
                <a:gd name="connsiteX4" fmla="*/ 1507238 w 3876114"/>
                <a:gd name="connsiteY4" fmla="*/ 1359462 h 4604367"/>
                <a:gd name="connsiteX5" fmla="*/ 325800 w 3876114"/>
                <a:gd name="connsiteY5" fmla="*/ 1505118 h 4604367"/>
                <a:gd name="connsiteX6" fmla="*/ 34488 w 3876114"/>
                <a:gd name="connsiteY6" fmla="*/ 2023008 h 4604367"/>
                <a:gd name="connsiteX7" fmla="*/ 965071 w 3876114"/>
                <a:gd name="connsiteY7" fmla="*/ 2540899 h 4604367"/>
                <a:gd name="connsiteX8" fmla="*/ 2235521 w 3876114"/>
                <a:gd name="connsiteY8" fmla="*/ 2451886 h 4604367"/>
                <a:gd name="connsiteX9" fmla="*/ 2551110 w 3876114"/>
                <a:gd name="connsiteY9" fmla="*/ 1780247 h 4604367"/>
                <a:gd name="connsiteX10" fmla="*/ 2016508 w 3876114"/>
                <a:gd name="connsiteY10" fmla="*/ 919320 h 4604367"/>
                <a:gd name="connsiteX11" fmla="*/ 835599 w 3876114"/>
                <a:gd name="connsiteY11" fmla="*/ 0 h 4604367"/>
                <a:gd name="connsiteX0" fmla="*/ 2874792 w 3871298"/>
                <a:gd name="connsiteY0" fmla="*/ 4604367 h 4604367"/>
                <a:gd name="connsiteX1" fmla="*/ 3489258 w 3871298"/>
                <a:gd name="connsiteY1" fmla="*/ 4309882 h 4604367"/>
                <a:gd name="connsiteX2" fmla="*/ 3869584 w 3871298"/>
                <a:gd name="connsiteY2" fmla="*/ 3961924 h 4604367"/>
                <a:gd name="connsiteX3" fmla="*/ 3343601 w 3871298"/>
                <a:gd name="connsiteY3" fmla="*/ 2909959 h 4604367"/>
                <a:gd name="connsiteX4" fmla="*/ 2599134 w 3871298"/>
                <a:gd name="connsiteY4" fmla="*/ 1768984 h 4604367"/>
                <a:gd name="connsiteX5" fmla="*/ 1507238 w 3871298"/>
                <a:gd name="connsiteY5" fmla="*/ 1359462 h 4604367"/>
                <a:gd name="connsiteX6" fmla="*/ 325800 w 3871298"/>
                <a:gd name="connsiteY6" fmla="*/ 1505118 h 4604367"/>
                <a:gd name="connsiteX7" fmla="*/ 34488 w 3871298"/>
                <a:gd name="connsiteY7" fmla="*/ 2023008 h 4604367"/>
                <a:gd name="connsiteX8" fmla="*/ 965071 w 3871298"/>
                <a:gd name="connsiteY8" fmla="*/ 2540899 h 4604367"/>
                <a:gd name="connsiteX9" fmla="*/ 2235521 w 3871298"/>
                <a:gd name="connsiteY9" fmla="*/ 2451886 h 4604367"/>
                <a:gd name="connsiteX10" fmla="*/ 2551110 w 3871298"/>
                <a:gd name="connsiteY10" fmla="*/ 1780247 h 4604367"/>
                <a:gd name="connsiteX11" fmla="*/ 2016508 w 3871298"/>
                <a:gd name="connsiteY11" fmla="*/ 919320 h 4604367"/>
                <a:gd name="connsiteX12" fmla="*/ 835599 w 3871298"/>
                <a:gd name="connsiteY12" fmla="*/ 0 h 4604367"/>
                <a:gd name="connsiteX0" fmla="*/ 2874792 w 3927293"/>
                <a:gd name="connsiteY0" fmla="*/ 4604367 h 4604367"/>
                <a:gd name="connsiteX1" fmla="*/ 3837216 w 3927293"/>
                <a:gd name="connsiteY1" fmla="*/ 4423171 h 4604367"/>
                <a:gd name="connsiteX2" fmla="*/ 3869584 w 3927293"/>
                <a:gd name="connsiteY2" fmla="*/ 3961924 h 4604367"/>
                <a:gd name="connsiteX3" fmla="*/ 3343601 w 3927293"/>
                <a:gd name="connsiteY3" fmla="*/ 2909959 h 4604367"/>
                <a:gd name="connsiteX4" fmla="*/ 2599134 w 3927293"/>
                <a:gd name="connsiteY4" fmla="*/ 1768984 h 4604367"/>
                <a:gd name="connsiteX5" fmla="*/ 1507238 w 3927293"/>
                <a:gd name="connsiteY5" fmla="*/ 1359462 h 4604367"/>
                <a:gd name="connsiteX6" fmla="*/ 325800 w 3927293"/>
                <a:gd name="connsiteY6" fmla="*/ 1505118 h 4604367"/>
                <a:gd name="connsiteX7" fmla="*/ 34488 w 3927293"/>
                <a:gd name="connsiteY7" fmla="*/ 2023008 h 4604367"/>
                <a:gd name="connsiteX8" fmla="*/ 965071 w 3927293"/>
                <a:gd name="connsiteY8" fmla="*/ 2540899 h 4604367"/>
                <a:gd name="connsiteX9" fmla="*/ 2235521 w 3927293"/>
                <a:gd name="connsiteY9" fmla="*/ 2451886 h 4604367"/>
                <a:gd name="connsiteX10" fmla="*/ 2551110 w 3927293"/>
                <a:gd name="connsiteY10" fmla="*/ 1780247 h 4604367"/>
                <a:gd name="connsiteX11" fmla="*/ 2016508 w 3927293"/>
                <a:gd name="connsiteY11" fmla="*/ 919320 h 4604367"/>
                <a:gd name="connsiteX12" fmla="*/ 835599 w 3927293"/>
                <a:gd name="connsiteY12" fmla="*/ 0 h 4604367"/>
                <a:gd name="connsiteX0" fmla="*/ 2874792 w 3927293"/>
                <a:gd name="connsiteY0" fmla="*/ 4604367 h 4604367"/>
                <a:gd name="connsiteX1" fmla="*/ 3837216 w 3927293"/>
                <a:gd name="connsiteY1" fmla="*/ 4423171 h 4604367"/>
                <a:gd name="connsiteX2" fmla="*/ 3869584 w 3927293"/>
                <a:gd name="connsiteY2" fmla="*/ 3945740 h 4604367"/>
                <a:gd name="connsiteX3" fmla="*/ 3343601 w 3927293"/>
                <a:gd name="connsiteY3" fmla="*/ 2909959 h 4604367"/>
                <a:gd name="connsiteX4" fmla="*/ 2599134 w 3927293"/>
                <a:gd name="connsiteY4" fmla="*/ 1768984 h 4604367"/>
                <a:gd name="connsiteX5" fmla="*/ 1507238 w 3927293"/>
                <a:gd name="connsiteY5" fmla="*/ 1359462 h 4604367"/>
                <a:gd name="connsiteX6" fmla="*/ 325800 w 3927293"/>
                <a:gd name="connsiteY6" fmla="*/ 1505118 h 4604367"/>
                <a:gd name="connsiteX7" fmla="*/ 34488 w 3927293"/>
                <a:gd name="connsiteY7" fmla="*/ 2023008 h 4604367"/>
                <a:gd name="connsiteX8" fmla="*/ 965071 w 3927293"/>
                <a:gd name="connsiteY8" fmla="*/ 2540899 h 4604367"/>
                <a:gd name="connsiteX9" fmla="*/ 2235521 w 3927293"/>
                <a:gd name="connsiteY9" fmla="*/ 2451886 h 4604367"/>
                <a:gd name="connsiteX10" fmla="*/ 2551110 w 3927293"/>
                <a:gd name="connsiteY10" fmla="*/ 1780247 h 4604367"/>
                <a:gd name="connsiteX11" fmla="*/ 2016508 w 3927293"/>
                <a:gd name="connsiteY11" fmla="*/ 919320 h 4604367"/>
                <a:gd name="connsiteX12" fmla="*/ 835599 w 3927293"/>
                <a:gd name="connsiteY12" fmla="*/ 0 h 4604367"/>
                <a:gd name="connsiteX0" fmla="*/ 2874792 w 3910036"/>
                <a:gd name="connsiteY0" fmla="*/ 4604367 h 4604367"/>
                <a:gd name="connsiteX1" fmla="*/ 3837216 w 3910036"/>
                <a:gd name="connsiteY1" fmla="*/ 4423171 h 4604367"/>
                <a:gd name="connsiteX2" fmla="*/ 3812939 w 3910036"/>
                <a:gd name="connsiteY2" fmla="*/ 3751531 h 4604367"/>
                <a:gd name="connsiteX3" fmla="*/ 3343601 w 3910036"/>
                <a:gd name="connsiteY3" fmla="*/ 2909959 h 4604367"/>
                <a:gd name="connsiteX4" fmla="*/ 2599134 w 3910036"/>
                <a:gd name="connsiteY4" fmla="*/ 1768984 h 4604367"/>
                <a:gd name="connsiteX5" fmla="*/ 1507238 w 3910036"/>
                <a:gd name="connsiteY5" fmla="*/ 1359462 h 4604367"/>
                <a:gd name="connsiteX6" fmla="*/ 325800 w 3910036"/>
                <a:gd name="connsiteY6" fmla="*/ 1505118 h 4604367"/>
                <a:gd name="connsiteX7" fmla="*/ 34488 w 3910036"/>
                <a:gd name="connsiteY7" fmla="*/ 2023008 h 4604367"/>
                <a:gd name="connsiteX8" fmla="*/ 965071 w 3910036"/>
                <a:gd name="connsiteY8" fmla="*/ 2540899 h 4604367"/>
                <a:gd name="connsiteX9" fmla="*/ 2235521 w 3910036"/>
                <a:gd name="connsiteY9" fmla="*/ 2451886 h 4604367"/>
                <a:gd name="connsiteX10" fmla="*/ 2551110 w 3910036"/>
                <a:gd name="connsiteY10" fmla="*/ 1780247 h 4604367"/>
                <a:gd name="connsiteX11" fmla="*/ 2016508 w 3910036"/>
                <a:gd name="connsiteY11" fmla="*/ 919320 h 4604367"/>
                <a:gd name="connsiteX12" fmla="*/ 835599 w 3910036"/>
                <a:gd name="connsiteY12" fmla="*/ 0 h 4604367"/>
                <a:gd name="connsiteX0" fmla="*/ 2874792 w 3928262"/>
                <a:gd name="connsiteY0" fmla="*/ 4604367 h 4604367"/>
                <a:gd name="connsiteX1" fmla="*/ 3837216 w 3928262"/>
                <a:gd name="connsiteY1" fmla="*/ 4423171 h 4604367"/>
                <a:gd name="connsiteX2" fmla="*/ 3812939 w 3928262"/>
                <a:gd name="connsiteY2" fmla="*/ 3751531 h 4604367"/>
                <a:gd name="connsiteX3" fmla="*/ 3343601 w 3928262"/>
                <a:gd name="connsiteY3" fmla="*/ 2909959 h 4604367"/>
                <a:gd name="connsiteX4" fmla="*/ 2599134 w 3928262"/>
                <a:gd name="connsiteY4" fmla="*/ 1768984 h 4604367"/>
                <a:gd name="connsiteX5" fmla="*/ 1507238 w 3928262"/>
                <a:gd name="connsiteY5" fmla="*/ 1359462 h 4604367"/>
                <a:gd name="connsiteX6" fmla="*/ 325800 w 3928262"/>
                <a:gd name="connsiteY6" fmla="*/ 1505118 h 4604367"/>
                <a:gd name="connsiteX7" fmla="*/ 34488 w 3928262"/>
                <a:gd name="connsiteY7" fmla="*/ 2023008 h 4604367"/>
                <a:gd name="connsiteX8" fmla="*/ 965071 w 3928262"/>
                <a:gd name="connsiteY8" fmla="*/ 2540899 h 4604367"/>
                <a:gd name="connsiteX9" fmla="*/ 2235521 w 3928262"/>
                <a:gd name="connsiteY9" fmla="*/ 2451886 h 4604367"/>
                <a:gd name="connsiteX10" fmla="*/ 2551110 w 3928262"/>
                <a:gd name="connsiteY10" fmla="*/ 1780247 h 4604367"/>
                <a:gd name="connsiteX11" fmla="*/ 2016508 w 3928262"/>
                <a:gd name="connsiteY11" fmla="*/ 919320 h 4604367"/>
                <a:gd name="connsiteX12" fmla="*/ 835599 w 3928262"/>
                <a:gd name="connsiteY12" fmla="*/ 0 h 4604367"/>
                <a:gd name="connsiteX0" fmla="*/ 2874792 w 3928262"/>
                <a:gd name="connsiteY0" fmla="*/ 4604367 h 4604367"/>
                <a:gd name="connsiteX1" fmla="*/ 3837216 w 3928262"/>
                <a:gd name="connsiteY1" fmla="*/ 4423171 h 4604367"/>
                <a:gd name="connsiteX2" fmla="*/ 3812939 w 3928262"/>
                <a:gd name="connsiteY2" fmla="*/ 3751531 h 4604367"/>
                <a:gd name="connsiteX3" fmla="*/ 3343601 w 3928262"/>
                <a:gd name="connsiteY3" fmla="*/ 2909959 h 4604367"/>
                <a:gd name="connsiteX4" fmla="*/ 2599134 w 3928262"/>
                <a:gd name="connsiteY4" fmla="*/ 1768984 h 4604367"/>
                <a:gd name="connsiteX5" fmla="*/ 1507238 w 3928262"/>
                <a:gd name="connsiteY5" fmla="*/ 1359462 h 4604367"/>
                <a:gd name="connsiteX6" fmla="*/ 325800 w 3928262"/>
                <a:gd name="connsiteY6" fmla="*/ 1505118 h 4604367"/>
                <a:gd name="connsiteX7" fmla="*/ 34488 w 3928262"/>
                <a:gd name="connsiteY7" fmla="*/ 2023008 h 4604367"/>
                <a:gd name="connsiteX8" fmla="*/ 965071 w 3928262"/>
                <a:gd name="connsiteY8" fmla="*/ 2540899 h 4604367"/>
                <a:gd name="connsiteX9" fmla="*/ 2235521 w 3928262"/>
                <a:gd name="connsiteY9" fmla="*/ 2451886 h 4604367"/>
                <a:gd name="connsiteX10" fmla="*/ 2551110 w 3928262"/>
                <a:gd name="connsiteY10" fmla="*/ 1780247 h 4604367"/>
                <a:gd name="connsiteX11" fmla="*/ 2016508 w 3928262"/>
                <a:gd name="connsiteY11" fmla="*/ 919320 h 4604367"/>
                <a:gd name="connsiteX12" fmla="*/ 835599 w 3928262"/>
                <a:gd name="connsiteY12" fmla="*/ 0 h 4604367"/>
                <a:gd name="connsiteX0" fmla="*/ 2874792 w 3910363"/>
                <a:gd name="connsiteY0" fmla="*/ 4604367 h 4604367"/>
                <a:gd name="connsiteX1" fmla="*/ 3068472 w 3910363"/>
                <a:gd name="connsiteY1" fmla="*/ 4560735 h 4604367"/>
                <a:gd name="connsiteX2" fmla="*/ 3837216 w 3910363"/>
                <a:gd name="connsiteY2" fmla="*/ 4423171 h 4604367"/>
                <a:gd name="connsiteX3" fmla="*/ 3812939 w 3910363"/>
                <a:gd name="connsiteY3" fmla="*/ 3751531 h 4604367"/>
                <a:gd name="connsiteX4" fmla="*/ 3343601 w 3910363"/>
                <a:gd name="connsiteY4" fmla="*/ 2909959 h 4604367"/>
                <a:gd name="connsiteX5" fmla="*/ 2599134 w 3910363"/>
                <a:gd name="connsiteY5" fmla="*/ 1768984 h 4604367"/>
                <a:gd name="connsiteX6" fmla="*/ 1507238 w 3910363"/>
                <a:gd name="connsiteY6" fmla="*/ 1359462 h 4604367"/>
                <a:gd name="connsiteX7" fmla="*/ 325800 w 3910363"/>
                <a:gd name="connsiteY7" fmla="*/ 1505118 h 4604367"/>
                <a:gd name="connsiteX8" fmla="*/ 34488 w 3910363"/>
                <a:gd name="connsiteY8" fmla="*/ 2023008 h 4604367"/>
                <a:gd name="connsiteX9" fmla="*/ 965071 w 3910363"/>
                <a:gd name="connsiteY9" fmla="*/ 2540899 h 4604367"/>
                <a:gd name="connsiteX10" fmla="*/ 2235521 w 3910363"/>
                <a:gd name="connsiteY10" fmla="*/ 2451886 h 4604367"/>
                <a:gd name="connsiteX11" fmla="*/ 2551110 w 3910363"/>
                <a:gd name="connsiteY11" fmla="*/ 1780247 h 4604367"/>
                <a:gd name="connsiteX12" fmla="*/ 2016508 w 3910363"/>
                <a:gd name="connsiteY12" fmla="*/ 919320 h 4604367"/>
                <a:gd name="connsiteX13" fmla="*/ 835599 w 3910363"/>
                <a:gd name="connsiteY13" fmla="*/ 0 h 4604367"/>
                <a:gd name="connsiteX0" fmla="*/ 2874792 w 3891296"/>
                <a:gd name="connsiteY0" fmla="*/ 4604367 h 4604367"/>
                <a:gd name="connsiteX1" fmla="*/ 3068472 w 3891296"/>
                <a:gd name="connsiteY1" fmla="*/ 4560735 h 4604367"/>
                <a:gd name="connsiteX2" fmla="*/ 3343602 w 3891296"/>
                <a:gd name="connsiteY2" fmla="*/ 4536459 h 4604367"/>
                <a:gd name="connsiteX3" fmla="*/ 3837216 w 3891296"/>
                <a:gd name="connsiteY3" fmla="*/ 4423171 h 4604367"/>
                <a:gd name="connsiteX4" fmla="*/ 3812939 w 3891296"/>
                <a:gd name="connsiteY4" fmla="*/ 3751531 h 4604367"/>
                <a:gd name="connsiteX5" fmla="*/ 3343601 w 3891296"/>
                <a:gd name="connsiteY5" fmla="*/ 2909959 h 4604367"/>
                <a:gd name="connsiteX6" fmla="*/ 2599134 w 3891296"/>
                <a:gd name="connsiteY6" fmla="*/ 1768984 h 4604367"/>
                <a:gd name="connsiteX7" fmla="*/ 1507238 w 3891296"/>
                <a:gd name="connsiteY7" fmla="*/ 1359462 h 4604367"/>
                <a:gd name="connsiteX8" fmla="*/ 325800 w 3891296"/>
                <a:gd name="connsiteY8" fmla="*/ 1505118 h 4604367"/>
                <a:gd name="connsiteX9" fmla="*/ 34488 w 3891296"/>
                <a:gd name="connsiteY9" fmla="*/ 2023008 h 4604367"/>
                <a:gd name="connsiteX10" fmla="*/ 965071 w 3891296"/>
                <a:gd name="connsiteY10" fmla="*/ 2540899 h 4604367"/>
                <a:gd name="connsiteX11" fmla="*/ 2235521 w 3891296"/>
                <a:gd name="connsiteY11" fmla="*/ 2451886 h 4604367"/>
                <a:gd name="connsiteX12" fmla="*/ 2551110 w 3891296"/>
                <a:gd name="connsiteY12" fmla="*/ 1780247 h 4604367"/>
                <a:gd name="connsiteX13" fmla="*/ 2016508 w 3891296"/>
                <a:gd name="connsiteY13" fmla="*/ 919320 h 4604367"/>
                <a:gd name="connsiteX14" fmla="*/ 835599 w 3891296"/>
                <a:gd name="connsiteY14" fmla="*/ 0 h 4604367"/>
                <a:gd name="connsiteX0" fmla="*/ 1984668 w 3891296"/>
                <a:gd name="connsiteY0" fmla="*/ 3528126 h 4561362"/>
                <a:gd name="connsiteX1" fmla="*/ 3068472 w 3891296"/>
                <a:gd name="connsiteY1" fmla="*/ 4560735 h 4561362"/>
                <a:gd name="connsiteX2" fmla="*/ 3343602 w 3891296"/>
                <a:gd name="connsiteY2" fmla="*/ 4536459 h 4561362"/>
                <a:gd name="connsiteX3" fmla="*/ 3837216 w 3891296"/>
                <a:gd name="connsiteY3" fmla="*/ 4423171 h 4561362"/>
                <a:gd name="connsiteX4" fmla="*/ 3812939 w 3891296"/>
                <a:gd name="connsiteY4" fmla="*/ 3751531 h 4561362"/>
                <a:gd name="connsiteX5" fmla="*/ 3343601 w 3891296"/>
                <a:gd name="connsiteY5" fmla="*/ 2909959 h 4561362"/>
                <a:gd name="connsiteX6" fmla="*/ 2599134 w 3891296"/>
                <a:gd name="connsiteY6" fmla="*/ 1768984 h 4561362"/>
                <a:gd name="connsiteX7" fmla="*/ 1507238 w 3891296"/>
                <a:gd name="connsiteY7" fmla="*/ 1359462 h 4561362"/>
                <a:gd name="connsiteX8" fmla="*/ 325800 w 3891296"/>
                <a:gd name="connsiteY8" fmla="*/ 1505118 h 4561362"/>
                <a:gd name="connsiteX9" fmla="*/ 34488 w 3891296"/>
                <a:gd name="connsiteY9" fmla="*/ 2023008 h 4561362"/>
                <a:gd name="connsiteX10" fmla="*/ 965071 w 3891296"/>
                <a:gd name="connsiteY10" fmla="*/ 2540899 h 4561362"/>
                <a:gd name="connsiteX11" fmla="*/ 2235521 w 3891296"/>
                <a:gd name="connsiteY11" fmla="*/ 2451886 h 4561362"/>
                <a:gd name="connsiteX12" fmla="*/ 2551110 w 3891296"/>
                <a:gd name="connsiteY12" fmla="*/ 1780247 h 4561362"/>
                <a:gd name="connsiteX13" fmla="*/ 2016508 w 3891296"/>
                <a:gd name="connsiteY13" fmla="*/ 919320 h 4561362"/>
                <a:gd name="connsiteX14" fmla="*/ 835599 w 3891296"/>
                <a:gd name="connsiteY14" fmla="*/ 0 h 4561362"/>
                <a:gd name="connsiteX0" fmla="*/ 1984668 w 3891296"/>
                <a:gd name="connsiteY0" fmla="*/ 3528126 h 4538663"/>
                <a:gd name="connsiteX1" fmla="*/ 1700918 w 3891296"/>
                <a:gd name="connsiteY1" fmla="*/ 4406986 h 4538663"/>
                <a:gd name="connsiteX2" fmla="*/ 3343602 w 3891296"/>
                <a:gd name="connsiteY2" fmla="*/ 4536459 h 4538663"/>
                <a:gd name="connsiteX3" fmla="*/ 3837216 w 3891296"/>
                <a:gd name="connsiteY3" fmla="*/ 4423171 h 4538663"/>
                <a:gd name="connsiteX4" fmla="*/ 3812939 w 3891296"/>
                <a:gd name="connsiteY4" fmla="*/ 3751531 h 4538663"/>
                <a:gd name="connsiteX5" fmla="*/ 3343601 w 3891296"/>
                <a:gd name="connsiteY5" fmla="*/ 2909959 h 4538663"/>
                <a:gd name="connsiteX6" fmla="*/ 2599134 w 3891296"/>
                <a:gd name="connsiteY6" fmla="*/ 1768984 h 4538663"/>
                <a:gd name="connsiteX7" fmla="*/ 1507238 w 3891296"/>
                <a:gd name="connsiteY7" fmla="*/ 1359462 h 4538663"/>
                <a:gd name="connsiteX8" fmla="*/ 325800 w 3891296"/>
                <a:gd name="connsiteY8" fmla="*/ 1505118 h 4538663"/>
                <a:gd name="connsiteX9" fmla="*/ 34488 w 3891296"/>
                <a:gd name="connsiteY9" fmla="*/ 2023008 h 4538663"/>
                <a:gd name="connsiteX10" fmla="*/ 965071 w 3891296"/>
                <a:gd name="connsiteY10" fmla="*/ 2540899 h 4538663"/>
                <a:gd name="connsiteX11" fmla="*/ 2235521 w 3891296"/>
                <a:gd name="connsiteY11" fmla="*/ 2451886 h 4538663"/>
                <a:gd name="connsiteX12" fmla="*/ 2551110 w 3891296"/>
                <a:gd name="connsiteY12" fmla="*/ 1780247 h 4538663"/>
                <a:gd name="connsiteX13" fmla="*/ 2016508 w 3891296"/>
                <a:gd name="connsiteY13" fmla="*/ 919320 h 4538663"/>
                <a:gd name="connsiteX14" fmla="*/ 835599 w 3891296"/>
                <a:gd name="connsiteY14" fmla="*/ 0 h 4538663"/>
                <a:gd name="connsiteX0" fmla="*/ 1984668 w 3891296"/>
                <a:gd name="connsiteY0" fmla="*/ 3528126 h 4554664"/>
                <a:gd name="connsiteX1" fmla="*/ 1700918 w 3891296"/>
                <a:gd name="connsiteY1" fmla="*/ 4406986 h 4554664"/>
                <a:gd name="connsiteX2" fmla="*/ 2663871 w 3891296"/>
                <a:gd name="connsiteY2" fmla="*/ 4552643 h 4554664"/>
                <a:gd name="connsiteX3" fmla="*/ 3837216 w 3891296"/>
                <a:gd name="connsiteY3" fmla="*/ 4423171 h 4554664"/>
                <a:gd name="connsiteX4" fmla="*/ 3812939 w 3891296"/>
                <a:gd name="connsiteY4" fmla="*/ 3751531 h 4554664"/>
                <a:gd name="connsiteX5" fmla="*/ 3343601 w 3891296"/>
                <a:gd name="connsiteY5" fmla="*/ 2909959 h 4554664"/>
                <a:gd name="connsiteX6" fmla="*/ 2599134 w 3891296"/>
                <a:gd name="connsiteY6" fmla="*/ 1768984 h 4554664"/>
                <a:gd name="connsiteX7" fmla="*/ 1507238 w 3891296"/>
                <a:gd name="connsiteY7" fmla="*/ 1359462 h 4554664"/>
                <a:gd name="connsiteX8" fmla="*/ 325800 w 3891296"/>
                <a:gd name="connsiteY8" fmla="*/ 1505118 h 4554664"/>
                <a:gd name="connsiteX9" fmla="*/ 34488 w 3891296"/>
                <a:gd name="connsiteY9" fmla="*/ 2023008 h 4554664"/>
                <a:gd name="connsiteX10" fmla="*/ 965071 w 3891296"/>
                <a:gd name="connsiteY10" fmla="*/ 2540899 h 4554664"/>
                <a:gd name="connsiteX11" fmla="*/ 2235521 w 3891296"/>
                <a:gd name="connsiteY11" fmla="*/ 2451886 h 4554664"/>
                <a:gd name="connsiteX12" fmla="*/ 2551110 w 3891296"/>
                <a:gd name="connsiteY12" fmla="*/ 1780247 h 4554664"/>
                <a:gd name="connsiteX13" fmla="*/ 2016508 w 3891296"/>
                <a:gd name="connsiteY13" fmla="*/ 919320 h 4554664"/>
                <a:gd name="connsiteX14" fmla="*/ 835599 w 3891296"/>
                <a:gd name="connsiteY14" fmla="*/ 0 h 4554664"/>
                <a:gd name="connsiteX0" fmla="*/ 1984668 w 3891296"/>
                <a:gd name="connsiteY0" fmla="*/ 3528126 h 4555425"/>
                <a:gd name="connsiteX1" fmla="*/ 1700918 w 3891296"/>
                <a:gd name="connsiteY1" fmla="*/ 4406986 h 4555425"/>
                <a:gd name="connsiteX2" fmla="*/ 2663871 w 3891296"/>
                <a:gd name="connsiteY2" fmla="*/ 4552643 h 4555425"/>
                <a:gd name="connsiteX3" fmla="*/ 3837216 w 3891296"/>
                <a:gd name="connsiteY3" fmla="*/ 4423171 h 4555425"/>
                <a:gd name="connsiteX4" fmla="*/ 3812939 w 3891296"/>
                <a:gd name="connsiteY4" fmla="*/ 3751531 h 4555425"/>
                <a:gd name="connsiteX5" fmla="*/ 3343601 w 3891296"/>
                <a:gd name="connsiteY5" fmla="*/ 2909959 h 4555425"/>
                <a:gd name="connsiteX6" fmla="*/ 2599134 w 3891296"/>
                <a:gd name="connsiteY6" fmla="*/ 1768984 h 4555425"/>
                <a:gd name="connsiteX7" fmla="*/ 1507238 w 3891296"/>
                <a:gd name="connsiteY7" fmla="*/ 1359462 h 4555425"/>
                <a:gd name="connsiteX8" fmla="*/ 325800 w 3891296"/>
                <a:gd name="connsiteY8" fmla="*/ 1505118 h 4555425"/>
                <a:gd name="connsiteX9" fmla="*/ 34488 w 3891296"/>
                <a:gd name="connsiteY9" fmla="*/ 2023008 h 4555425"/>
                <a:gd name="connsiteX10" fmla="*/ 965071 w 3891296"/>
                <a:gd name="connsiteY10" fmla="*/ 2540899 h 4555425"/>
                <a:gd name="connsiteX11" fmla="*/ 2235521 w 3891296"/>
                <a:gd name="connsiteY11" fmla="*/ 2451886 h 4555425"/>
                <a:gd name="connsiteX12" fmla="*/ 2551110 w 3891296"/>
                <a:gd name="connsiteY12" fmla="*/ 1780247 h 4555425"/>
                <a:gd name="connsiteX13" fmla="*/ 2016508 w 3891296"/>
                <a:gd name="connsiteY13" fmla="*/ 919320 h 4555425"/>
                <a:gd name="connsiteX14" fmla="*/ 835599 w 3891296"/>
                <a:gd name="connsiteY14" fmla="*/ 0 h 4555425"/>
                <a:gd name="connsiteX0" fmla="*/ 1984668 w 3891296"/>
                <a:gd name="connsiteY0" fmla="*/ 3528126 h 4555425"/>
                <a:gd name="connsiteX1" fmla="*/ 1700918 w 3891296"/>
                <a:gd name="connsiteY1" fmla="*/ 4406986 h 4555425"/>
                <a:gd name="connsiteX2" fmla="*/ 2663871 w 3891296"/>
                <a:gd name="connsiteY2" fmla="*/ 4552643 h 4555425"/>
                <a:gd name="connsiteX3" fmla="*/ 3837216 w 3891296"/>
                <a:gd name="connsiteY3" fmla="*/ 4423171 h 4555425"/>
                <a:gd name="connsiteX4" fmla="*/ 3812939 w 3891296"/>
                <a:gd name="connsiteY4" fmla="*/ 3751531 h 4555425"/>
                <a:gd name="connsiteX5" fmla="*/ 3343601 w 3891296"/>
                <a:gd name="connsiteY5" fmla="*/ 2909959 h 4555425"/>
                <a:gd name="connsiteX6" fmla="*/ 2599134 w 3891296"/>
                <a:gd name="connsiteY6" fmla="*/ 1768984 h 4555425"/>
                <a:gd name="connsiteX7" fmla="*/ 1507238 w 3891296"/>
                <a:gd name="connsiteY7" fmla="*/ 1359462 h 4555425"/>
                <a:gd name="connsiteX8" fmla="*/ 325800 w 3891296"/>
                <a:gd name="connsiteY8" fmla="*/ 1505118 h 4555425"/>
                <a:gd name="connsiteX9" fmla="*/ 34488 w 3891296"/>
                <a:gd name="connsiteY9" fmla="*/ 2023008 h 4555425"/>
                <a:gd name="connsiteX10" fmla="*/ 965071 w 3891296"/>
                <a:gd name="connsiteY10" fmla="*/ 2540899 h 4555425"/>
                <a:gd name="connsiteX11" fmla="*/ 2235521 w 3891296"/>
                <a:gd name="connsiteY11" fmla="*/ 2451886 h 4555425"/>
                <a:gd name="connsiteX12" fmla="*/ 2551110 w 3891296"/>
                <a:gd name="connsiteY12" fmla="*/ 1780247 h 4555425"/>
                <a:gd name="connsiteX13" fmla="*/ 2016508 w 3891296"/>
                <a:gd name="connsiteY13" fmla="*/ 919320 h 4555425"/>
                <a:gd name="connsiteX14" fmla="*/ 835599 w 3891296"/>
                <a:gd name="connsiteY14" fmla="*/ 0 h 4555425"/>
                <a:gd name="connsiteX0" fmla="*/ 1984668 w 3891296"/>
                <a:gd name="connsiteY0" fmla="*/ 3528126 h 4555425"/>
                <a:gd name="connsiteX1" fmla="*/ 1700918 w 3891296"/>
                <a:gd name="connsiteY1" fmla="*/ 4406986 h 4555425"/>
                <a:gd name="connsiteX2" fmla="*/ 2663871 w 3891296"/>
                <a:gd name="connsiteY2" fmla="*/ 4552643 h 4555425"/>
                <a:gd name="connsiteX3" fmla="*/ 3837216 w 3891296"/>
                <a:gd name="connsiteY3" fmla="*/ 4423171 h 4555425"/>
                <a:gd name="connsiteX4" fmla="*/ 3812939 w 3891296"/>
                <a:gd name="connsiteY4" fmla="*/ 3751531 h 4555425"/>
                <a:gd name="connsiteX5" fmla="*/ 3343601 w 3891296"/>
                <a:gd name="connsiteY5" fmla="*/ 2909959 h 4555425"/>
                <a:gd name="connsiteX6" fmla="*/ 2599134 w 3891296"/>
                <a:gd name="connsiteY6" fmla="*/ 1768984 h 4555425"/>
                <a:gd name="connsiteX7" fmla="*/ 1507238 w 3891296"/>
                <a:gd name="connsiteY7" fmla="*/ 1359462 h 4555425"/>
                <a:gd name="connsiteX8" fmla="*/ 325800 w 3891296"/>
                <a:gd name="connsiteY8" fmla="*/ 1505118 h 4555425"/>
                <a:gd name="connsiteX9" fmla="*/ 34488 w 3891296"/>
                <a:gd name="connsiteY9" fmla="*/ 2023008 h 4555425"/>
                <a:gd name="connsiteX10" fmla="*/ 965071 w 3891296"/>
                <a:gd name="connsiteY10" fmla="*/ 2540899 h 4555425"/>
                <a:gd name="connsiteX11" fmla="*/ 2235521 w 3891296"/>
                <a:gd name="connsiteY11" fmla="*/ 2451886 h 4555425"/>
                <a:gd name="connsiteX12" fmla="*/ 2551110 w 3891296"/>
                <a:gd name="connsiteY12" fmla="*/ 1780247 h 4555425"/>
                <a:gd name="connsiteX13" fmla="*/ 2016508 w 3891296"/>
                <a:gd name="connsiteY13" fmla="*/ 919320 h 4555425"/>
                <a:gd name="connsiteX14" fmla="*/ 835599 w 3891296"/>
                <a:gd name="connsiteY14" fmla="*/ 0 h 4555425"/>
                <a:gd name="connsiteX0" fmla="*/ 1984668 w 3891296"/>
                <a:gd name="connsiteY0" fmla="*/ 3528126 h 4555425"/>
                <a:gd name="connsiteX1" fmla="*/ 1700918 w 3891296"/>
                <a:gd name="connsiteY1" fmla="*/ 4406986 h 4555425"/>
                <a:gd name="connsiteX2" fmla="*/ 2663871 w 3891296"/>
                <a:gd name="connsiteY2" fmla="*/ 4552643 h 4555425"/>
                <a:gd name="connsiteX3" fmla="*/ 3837216 w 3891296"/>
                <a:gd name="connsiteY3" fmla="*/ 4423171 h 4555425"/>
                <a:gd name="connsiteX4" fmla="*/ 3812939 w 3891296"/>
                <a:gd name="connsiteY4" fmla="*/ 3751531 h 4555425"/>
                <a:gd name="connsiteX5" fmla="*/ 3343601 w 3891296"/>
                <a:gd name="connsiteY5" fmla="*/ 2909959 h 4555425"/>
                <a:gd name="connsiteX6" fmla="*/ 2599134 w 3891296"/>
                <a:gd name="connsiteY6" fmla="*/ 1768984 h 4555425"/>
                <a:gd name="connsiteX7" fmla="*/ 1507238 w 3891296"/>
                <a:gd name="connsiteY7" fmla="*/ 1359462 h 4555425"/>
                <a:gd name="connsiteX8" fmla="*/ 325800 w 3891296"/>
                <a:gd name="connsiteY8" fmla="*/ 1505118 h 4555425"/>
                <a:gd name="connsiteX9" fmla="*/ 34488 w 3891296"/>
                <a:gd name="connsiteY9" fmla="*/ 2023008 h 4555425"/>
                <a:gd name="connsiteX10" fmla="*/ 965071 w 3891296"/>
                <a:gd name="connsiteY10" fmla="*/ 2540899 h 4555425"/>
                <a:gd name="connsiteX11" fmla="*/ 2235521 w 3891296"/>
                <a:gd name="connsiteY11" fmla="*/ 2451886 h 4555425"/>
                <a:gd name="connsiteX12" fmla="*/ 2551110 w 3891296"/>
                <a:gd name="connsiteY12" fmla="*/ 1780247 h 4555425"/>
                <a:gd name="connsiteX13" fmla="*/ 2016508 w 3891296"/>
                <a:gd name="connsiteY13" fmla="*/ 919320 h 4555425"/>
                <a:gd name="connsiteX14" fmla="*/ 835599 w 3891296"/>
                <a:gd name="connsiteY14" fmla="*/ 0 h 4555425"/>
                <a:gd name="connsiteX0" fmla="*/ 1984668 w 3891296"/>
                <a:gd name="connsiteY0" fmla="*/ 3528126 h 4555425"/>
                <a:gd name="connsiteX1" fmla="*/ 1700918 w 3891296"/>
                <a:gd name="connsiteY1" fmla="*/ 4406986 h 4555425"/>
                <a:gd name="connsiteX2" fmla="*/ 2663871 w 3891296"/>
                <a:gd name="connsiteY2" fmla="*/ 4552643 h 4555425"/>
                <a:gd name="connsiteX3" fmla="*/ 3837216 w 3891296"/>
                <a:gd name="connsiteY3" fmla="*/ 4423171 h 4555425"/>
                <a:gd name="connsiteX4" fmla="*/ 3812939 w 3891296"/>
                <a:gd name="connsiteY4" fmla="*/ 3751531 h 4555425"/>
                <a:gd name="connsiteX5" fmla="*/ 3343601 w 3891296"/>
                <a:gd name="connsiteY5" fmla="*/ 2909959 h 4555425"/>
                <a:gd name="connsiteX6" fmla="*/ 2599134 w 3891296"/>
                <a:gd name="connsiteY6" fmla="*/ 1768984 h 4555425"/>
                <a:gd name="connsiteX7" fmla="*/ 1507238 w 3891296"/>
                <a:gd name="connsiteY7" fmla="*/ 1359462 h 4555425"/>
                <a:gd name="connsiteX8" fmla="*/ 325800 w 3891296"/>
                <a:gd name="connsiteY8" fmla="*/ 1505118 h 4555425"/>
                <a:gd name="connsiteX9" fmla="*/ 34488 w 3891296"/>
                <a:gd name="connsiteY9" fmla="*/ 2023008 h 4555425"/>
                <a:gd name="connsiteX10" fmla="*/ 965071 w 3891296"/>
                <a:gd name="connsiteY10" fmla="*/ 2540899 h 4555425"/>
                <a:gd name="connsiteX11" fmla="*/ 2235521 w 3891296"/>
                <a:gd name="connsiteY11" fmla="*/ 2451886 h 4555425"/>
                <a:gd name="connsiteX12" fmla="*/ 2551110 w 3891296"/>
                <a:gd name="connsiteY12" fmla="*/ 1780247 h 4555425"/>
                <a:gd name="connsiteX13" fmla="*/ 2016508 w 3891296"/>
                <a:gd name="connsiteY13" fmla="*/ 919320 h 4555425"/>
                <a:gd name="connsiteX14" fmla="*/ 835599 w 3891296"/>
                <a:gd name="connsiteY14" fmla="*/ 0 h 4555425"/>
                <a:gd name="connsiteX0" fmla="*/ 1984668 w 3891296"/>
                <a:gd name="connsiteY0" fmla="*/ 3528126 h 4555425"/>
                <a:gd name="connsiteX1" fmla="*/ 1700918 w 3891296"/>
                <a:gd name="connsiteY1" fmla="*/ 4406986 h 4555425"/>
                <a:gd name="connsiteX2" fmla="*/ 2663871 w 3891296"/>
                <a:gd name="connsiteY2" fmla="*/ 4552643 h 4555425"/>
                <a:gd name="connsiteX3" fmla="*/ 3837216 w 3891296"/>
                <a:gd name="connsiteY3" fmla="*/ 4423171 h 4555425"/>
                <a:gd name="connsiteX4" fmla="*/ 3812939 w 3891296"/>
                <a:gd name="connsiteY4" fmla="*/ 3751531 h 4555425"/>
                <a:gd name="connsiteX5" fmla="*/ 3343601 w 3891296"/>
                <a:gd name="connsiteY5" fmla="*/ 2909959 h 4555425"/>
                <a:gd name="connsiteX6" fmla="*/ 2599134 w 3891296"/>
                <a:gd name="connsiteY6" fmla="*/ 1768984 h 4555425"/>
                <a:gd name="connsiteX7" fmla="*/ 1507238 w 3891296"/>
                <a:gd name="connsiteY7" fmla="*/ 1359462 h 4555425"/>
                <a:gd name="connsiteX8" fmla="*/ 325800 w 3891296"/>
                <a:gd name="connsiteY8" fmla="*/ 1505118 h 4555425"/>
                <a:gd name="connsiteX9" fmla="*/ 34488 w 3891296"/>
                <a:gd name="connsiteY9" fmla="*/ 2023008 h 4555425"/>
                <a:gd name="connsiteX10" fmla="*/ 965071 w 3891296"/>
                <a:gd name="connsiteY10" fmla="*/ 2540899 h 4555425"/>
                <a:gd name="connsiteX11" fmla="*/ 2235521 w 3891296"/>
                <a:gd name="connsiteY11" fmla="*/ 2451886 h 4555425"/>
                <a:gd name="connsiteX12" fmla="*/ 2551110 w 3891296"/>
                <a:gd name="connsiteY12" fmla="*/ 1780247 h 4555425"/>
                <a:gd name="connsiteX13" fmla="*/ 2016508 w 3891296"/>
                <a:gd name="connsiteY13" fmla="*/ 919320 h 4555425"/>
                <a:gd name="connsiteX14" fmla="*/ 835599 w 3891296"/>
                <a:gd name="connsiteY14" fmla="*/ 0 h 4555425"/>
                <a:gd name="connsiteX0" fmla="*/ 1984668 w 3891296"/>
                <a:gd name="connsiteY0" fmla="*/ 3528126 h 4555425"/>
                <a:gd name="connsiteX1" fmla="*/ 1700918 w 3891296"/>
                <a:gd name="connsiteY1" fmla="*/ 4406986 h 4555425"/>
                <a:gd name="connsiteX2" fmla="*/ 2663871 w 3891296"/>
                <a:gd name="connsiteY2" fmla="*/ 4552643 h 4555425"/>
                <a:gd name="connsiteX3" fmla="*/ 3837216 w 3891296"/>
                <a:gd name="connsiteY3" fmla="*/ 4423171 h 4555425"/>
                <a:gd name="connsiteX4" fmla="*/ 3812939 w 3891296"/>
                <a:gd name="connsiteY4" fmla="*/ 3751531 h 4555425"/>
                <a:gd name="connsiteX5" fmla="*/ 3343601 w 3891296"/>
                <a:gd name="connsiteY5" fmla="*/ 2909959 h 4555425"/>
                <a:gd name="connsiteX6" fmla="*/ 2599134 w 3891296"/>
                <a:gd name="connsiteY6" fmla="*/ 1768984 h 4555425"/>
                <a:gd name="connsiteX7" fmla="*/ 1507238 w 3891296"/>
                <a:gd name="connsiteY7" fmla="*/ 1359462 h 4555425"/>
                <a:gd name="connsiteX8" fmla="*/ 325800 w 3891296"/>
                <a:gd name="connsiteY8" fmla="*/ 1505118 h 4555425"/>
                <a:gd name="connsiteX9" fmla="*/ 34488 w 3891296"/>
                <a:gd name="connsiteY9" fmla="*/ 2023008 h 4555425"/>
                <a:gd name="connsiteX10" fmla="*/ 965071 w 3891296"/>
                <a:gd name="connsiteY10" fmla="*/ 2540899 h 4555425"/>
                <a:gd name="connsiteX11" fmla="*/ 2235521 w 3891296"/>
                <a:gd name="connsiteY11" fmla="*/ 2451886 h 4555425"/>
                <a:gd name="connsiteX12" fmla="*/ 2551110 w 3891296"/>
                <a:gd name="connsiteY12" fmla="*/ 1780247 h 4555425"/>
                <a:gd name="connsiteX13" fmla="*/ 2016508 w 3891296"/>
                <a:gd name="connsiteY13" fmla="*/ 919320 h 4555425"/>
                <a:gd name="connsiteX14" fmla="*/ 835599 w 3891296"/>
                <a:gd name="connsiteY14" fmla="*/ 0 h 4555425"/>
                <a:gd name="connsiteX0" fmla="*/ 1839012 w 3891296"/>
                <a:gd name="connsiteY0" fmla="*/ 3770887 h 4555425"/>
                <a:gd name="connsiteX1" fmla="*/ 1700918 w 3891296"/>
                <a:gd name="connsiteY1" fmla="*/ 4406986 h 4555425"/>
                <a:gd name="connsiteX2" fmla="*/ 2663871 w 3891296"/>
                <a:gd name="connsiteY2" fmla="*/ 4552643 h 4555425"/>
                <a:gd name="connsiteX3" fmla="*/ 3837216 w 3891296"/>
                <a:gd name="connsiteY3" fmla="*/ 4423171 h 4555425"/>
                <a:gd name="connsiteX4" fmla="*/ 3812939 w 3891296"/>
                <a:gd name="connsiteY4" fmla="*/ 3751531 h 4555425"/>
                <a:gd name="connsiteX5" fmla="*/ 3343601 w 3891296"/>
                <a:gd name="connsiteY5" fmla="*/ 2909959 h 4555425"/>
                <a:gd name="connsiteX6" fmla="*/ 2599134 w 3891296"/>
                <a:gd name="connsiteY6" fmla="*/ 1768984 h 4555425"/>
                <a:gd name="connsiteX7" fmla="*/ 1507238 w 3891296"/>
                <a:gd name="connsiteY7" fmla="*/ 1359462 h 4555425"/>
                <a:gd name="connsiteX8" fmla="*/ 325800 w 3891296"/>
                <a:gd name="connsiteY8" fmla="*/ 1505118 h 4555425"/>
                <a:gd name="connsiteX9" fmla="*/ 34488 w 3891296"/>
                <a:gd name="connsiteY9" fmla="*/ 2023008 h 4555425"/>
                <a:gd name="connsiteX10" fmla="*/ 965071 w 3891296"/>
                <a:gd name="connsiteY10" fmla="*/ 2540899 h 4555425"/>
                <a:gd name="connsiteX11" fmla="*/ 2235521 w 3891296"/>
                <a:gd name="connsiteY11" fmla="*/ 2451886 h 4555425"/>
                <a:gd name="connsiteX12" fmla="*/ 2551110 w 3891296"/>
                <a:gd name="connsiteY12" fmla="*/ 1780247 h 4555425"/>
                <a:gd name="connsiteX13" fmla="*/ 2016508 w 3891296"/>
                <a:gd name="connsiteY13" fmla="*/ 919320 h 4555425"/>
                <a:gd name="connsiteX14" fmla="*/ 835599 w 3891296"/>
                <a:gd name="connsiteY14" fmla="*/ 0 h 4555425"/>
                <a:gd name="connsiteX0" fmla="*/ 1839012 w 3891296"/>
                <a:gd name="connsiteY0" fmla="*/ 3770887 h 4565545"/>
                <a:gd name="connsiteX1" fmla="*/ 1700918 w 3891296"/>
                <a:gd name="connsiteY1" fmla="*/ 4406986 h 4565545"/>
                <a:gd name="connsiteX2" fmla="*/ 2663871 w 3891296"/>
                <a:gd name="connsiteY2" fmla="*/ 4552643 h 4565545"/>
                <a:gd name="connsiteX3" fmla="*/ 3837216 w 3891296"/>
                <a:gd name="connsiteY3" fmla="*/ 4423171 h 4565545"/>
                <a:gd name="connsiteX4" fmla="*/ 3812939 w 3891296"/>
                <a:gd name="connsiteY4" fmla="*/ 3751531 h 4565545"/>
                <a:gd name="connsiteX5" fmla="*/ 3343601 w 3891296"/>
                <a:gd name="connsiteY5" fmla="*/ 2909959 h 4565545"/>
                <a:gd name="connsiteX6" fmla="*/ 2599134 w 3891296"/>
                <a:gd name="connsiteY6" fmla="*/ 1768984 h 4565545"/>
                <a:gd name="connsiteX7" fmla="*/ 1507238 w 3891296"/>
                <a:gd name="connsiteY7" fmla="*/ 1359462 h 4565545"/>
                <a:gd name="connsiteX8" fmla="*/ 325800 w 3891296"/>
                <a:gd name="connsiteY8" fmla="*/ 1505118 h 4565545"/>
                <a:gd name="connsiteX9" fmla="*/ 34488 w 3891296"/>
                <a:gd name="connsiteY9" fmla="*/ 2023008 h 4565545"/>
                <a:gd name="connsiteX10" fmla="*/ 965071 w 3891296"/>
                <a:gd name="connsiteY10" fmla="*/ 2540899 h 4565545"/>
                <a:gd name="connsiteX11" fmla="*/ 2235521 w 3891296"/>
                <a:gd name="connsiteY11" fmla="*/ 2451886 h 4565545"/>
                <a:gd name="connsiteX12" fmla="*/ 2551110 w 3891296"/>
                <a:gd name="connsiteY12" fmla="*/ 1780247 h 4565545"/>
                <a:gd name="connsiteX13" fmla="*/ 2016508 w 3891296"/>
                <a:gd name="connsiteY13" fmla="*/ 919320 h 4565545"/>
                <a:gd name="connsiteX14" fmla="*/ 835599 w 3891296"/>
                <a:gd name="connsiteY14" fmla="*/ 0 h 4565545"/>
                <a:gd name="connsiteX0" fmla="*/ 1839012 w 3891296"/>
                <a:gd name="connsiteY0" fmla="*/ 3770887 h 4555425"/>
                <a:gd name="connsiteX1" fmla="*/ 1700918 w 3891296"/>
                <a:gd name="connsiteY1" fmla="*/ 4406986 h 4555425"/>
                <a:gd name="connsiteX2" fmla="*/ 2663871 w 3891296"/>
                <a:gd name="connsiteY2" fmla="*/ 4552643 h 4555425"/>
                <a:gd name="connsiteX3" fmla="*/ 3837216 w 3891296"/>
                <a:gd name="connsiteY3" fmla="*/ 4423171 h 4555425"/>
                <a:gd name="connsiteX4" fmla="*/ 3812939 w 3891296"/>
                <a:gd name="connsiteY4" fmla="*/ 3751531 h 4555425"/>
                <a:gd name="connsiteX5" fmla="*/ 3343601 w 3891296"/>
                <a:gd name="connsiteY5" fmla="*/ 2909959 h 4555425"/>
                <a:gd name="connsiteX6" fmla="*/ 2599134 w 3891296"/>
                <a:gd name="connsiteY6" fmla="*/ 1768984 h 4555425"/>
                <a:gd name="connsiteX7" fmla="*/ 1507238 w 3891296"/>
                <a:gd name="connsiteY7" fmla="*/ 1359462 h 4555425"/>
                <a:gd name="connsiteX8" fmla="*/ 325800 w 3891296"/>
                <a:gd name="connsiteY8" fmla="*/ 1505118 h 4555425"/>
                <a:gd name="connsiteX9" fmla="*/ 34488 w 3891296"/>
                <a:gd name="connsiteY9" fmla="*/ 2023008 h 4555425"/>
                <a:gd name="connsiteX10" fmla="*/ 965071 w 3891296"/>
                <a:gd name="connsiteY10" fmla="*/ 2540899 h 4555425"/>
                <a:gd name="connsiteX11" fmla="*/ 2235521 w 3891296"/>
                <a:gd name="connsiteY11" fmla="*/ 2451886 h 4555425"/>
                <a:gd name="connsiteX12" fmla="*/ 2551110 w 3891296"/>
                <a:gd name="connsiteY12" fmla="*/ 1780247 h 4555425"/>
                <a:gd name="connsiteX13" fmla="*/ 2016508 w 3891296"/>
                <a:gd name="connsiteY13" fmla="*/ 919320 h 4555425"/>
                <a:gd name="connsiteX14" fmla="*/ 835599 w 3891296"/>
                <a:gd name="connsiteY14" fmla="*/ 0 h 4555425"/>
                <a:gd name="connsiteX0" fmla="*/ 1839012 w 3891296"/>
                <a:gd name="connsiteY0" fmla="*/ 3770887 h 4555425"/>
                <a:gd name="connsiteX1" fmla="*/ 1765655 w 3891296"/>
                <a:gd name="connsiteY1" fmla="*/ 3970016 h 4555425"/>
                <a:gd name="connsiteX2" fmla="*/ 1700918 w 3891296"/>
                <a:gd name="connsiteY2" fmla="*/ 4406986 h 4555425"/>
                <a:gd name="connsiteX3" fmla="*/ 2663871 w 3891296"/>
                <a:gd name="connsiteY3" fmla="*/ 4552643 h 4555425"/>
                <a:gd name="connsiteX4" fmla="*/ 3837216 w 3891296"/>
                <a:gd name="connsiteY4" fmla="*/ 4423171 h 4555425"/>
                <a:gd name="connsiteX5" fmla="*/ 3812939 w 3891296"/>
                <a:gd name="connsiteY5" fmla="*/ 3751531 h 4555425"/>
                <a:gd name="connsiteX6" fmla="*/ 3343601 w 3891296"/>
                <a:gd name="connsiteY6" fmla="*/ 2909959 h 4555425"/>
                <a:gd name="connsiteX7" fmla="*/ 2599134 w 3891296"/>
                <a:gd name="connsiteY7" fmla="*/ 1768984 h 4555425"/>
                <a:gd name="connsiteX8" fmla="*/ 1507238 w 3891296"/>
                <a:gd name="connsiteY8" fmla="*/ 1359462 h 4555425"/>
                <a:gd name="connsiteX9" fmla="*/ 325800 w 3891296"/>
                <a:gd name="connsiteY9" fmla="*/ 1505118 h 4555425"/>
                <a:gd name="connsiteX10" fmla="*/ 34488 w 3891296"/>
                <a:gd name="connsiteY10" fmla="*/ 2023008 h 4555425"/>
                <a:gd name="connsiteX11" fmla="*/ 965071 w 3891296"/>
                <a:gd name="connsiteY11" fmla="*/ 2540899 h 4555425"/>
                <a:gd name="connsiteX12" fmla="*/ 2235521 w 3891296"/>
                <a:gd name="connsiteY12" fmla="*/ 2451886 h 4555425"/>
                <a:gd name="connsiteX13" fmla="*/ 2551110 w 3891296"/>
                <a:gd name="connsiteY13" fmla="*/ 1780247 h 4555425"/>
                <a:gd name="connsiteX14" fmla="*/ 2016508 w 3891296"/>
                <a:gd name="connsiteY14" fmla="*/ 919320 h 4555425"/>
                <a:gd name="connsiteX15" fmla="*/ 835599 w 3891296"/>
                <a:gd name="connsiteY15" fmla="*/ 0 h 4555425"/>
                <a:gd name="connsiteX0" fmla="*/ 2785780 w 3891296"/>
                <a:gd name="connsiteY0" fmla="*/ 3390562 h 4555425"/>
                <a:gd name="connsiteX1" fmla="*/ 1765655 w 3891296"/>
                <a:gd name="connsiteY1" fmla="*/ 3970016 h 4555425"/>
                <a:gd name="connsiteX2" fmla="*/ 1700918 w 3891296"/>
                <a:gd name="connsiteY2" fmla="*/ 4406986 h 4555425"/>
                <a:gd name="connsiteX3" fmla="*/ 2663871 w 3891296"/>
                <a:gd name="connsiteY3" fmla="*/ 4552643 h 4555425"/>
                <a:gd name="connsiteX4" fmla="*/ 3837216 w 3891296"/>
                <a:gd name="connsiteY4" fmla="*/ 4423171 h 4555425"/>
                <a:gd name="connsiteX5" fmla="*/ 3812939 w 3891296"/>
                <a:gd name="connsiteY5" fmla="*/ 3751531 h 4555425"/>
                <a:gd name="connsiteX6" fmla="*/ 3343601 w 3891296"/>
                <a:gd name="connsiteY6" fmla="*/ 2909959 h 4555425"/>
                <a:gd name="connsiteX7" fmla="*/ 2599134 w 3891296"/>
                <a:gd name="connsiteY7" fmla="*/ 1768984 h 4555425"/>
                <a:gd name="connsiteX8" fmla="*/ 1507238 w 3891296"/>
                <a:gd name="connsiteY8" fmla="*/ 1359462 h 4555425"/>
                <a:gd name="connsiteX9" fmla="*/ 325800 w 3891296"/>
                <a:gd name="connsiteY9" fmla="*/ 1505118 h 4555425"/>
                <a:gd name="connsiteX10" fmla="*/ 34488 w 3891296"/>
                <a:gd name="connsiteY10" fmla="*/ 2023008 h 4555425"/>
                <a:gd name="connsiteX11" fmla="*/ 965071 w 3891296"/>
                <a:gd name="connsiteY11" fmla="*/ 2540899 h 4555425"/>
                <a:gd name="connsiteX12" fmla="*/ 2235521 w 3891296"/>
                <a:gd name="connsiteY12" fmla="*/ 2451886 h 4555425"/>
                <a:gd name="connsiteX13" fmla="*/ 2551110 w 3891296"/>
                <a:gd name="connsiteY13" fmla="*/ 1780247 h 4555425"/>
                <a:gd name="connsiteX14" fmla="*/ 2016508 w 3891296"/>
                <a:gd name="connsiteY14" fmla="*/ 919320 h 4555425"/>
                <a:gd name="connsiteX15" fmla="*/ 835599 w 3891296"/>
                <a:gd name="connsiteY15" fmla="*/ 0 h 4555425"/>
                <a:gd name="connsiteX0" fmla="*/ 2785780 w 3891296"/>
                <a:gd name="connsiteY0" fmla="*/ 3390562 h 4555425"/>
                <a:gd name="connsiteX1" fmla="*/ 2000324 w 3891296"/>
                <a:gd name="connsiteY1" fmla="*/ 3800083 h 4555425"/>
                <a:gd name="connsiteX2" fmla="*/ 1700918 w 3891296"/>
                <a:gd name="connsiteY2" fmla="*/ 4406986 h 4555425"/>
                <a:gd name="connsiteX3" fmla="*/ 2663871 w 3891296"/>
                <a:gd name="connsiteY3" fmla="*/ 4552643 h 4555425"/>
                <a:gd name="connsiteX4" fmla="*/ 3837216 w 3891296"/>
                <a:gd name="connsiteY4" fmla="*/ 4423171 h 4555425"/>
                <a:gd name="connsiteX5" fmla="*/ 3812939 w 3891296"/>
                <a:gd name="connsiteY5" fmla="*/ 3751531 h 4555425"/>
                <a:gd name="connsiteX6" fmla="*/ 3343601 w 3891296"/>
                <a:gd name="connsiteY6" fmla="*/ 2909959 h 4555425"/>
                <a:gd name="connsiteX7" fmla="*/ 2599134 w 3891296"/>
                <a:gd name="connsiteY7" fmla="*/ 1768984 h 4555425"/>
                <a:gd name="connsiteX8" fmla="*/ 1507238 w 3891296"/>
                <a:gd name="connsiteY8" fmla="*/ 1359462 h 4555425"/>
                <a:gd name="connsiteX9" fmla="*/ 325800 w 3891296"/>
                <a:gd name="connsiteY9" fmla="*/ 1505118 h 4555425"/>
                <a:gd name="connsiteX10" fmla="*/ 34488 w 3891296"/>
                <a:gd name="connsiteY10" fmla="*/ 2023008 h 4555425"/>
                <a:gd name="connsiteX11" fmla="*/ 965071 w 3891296"/>
                <a:gd name="connsiteY11" fmla="*/ 2540899 h 4555425"/>
                <a:gd name="connsiteX12" fmla="*/ 2235521 w 3891296"/>
                <a:gd name="connsiteY12" fmla="*/ 2451886 h 4555425"/>
                <a:gd name="connsiteX13" fmla="*/ 2551110 w 3891296"/>
                <a:gd name="connsiteY13" fmla="*/ 1780247 h 4555425"/>
                <a:gd name="connsiteX14" fmla="*/ 2016508 w 3891296"/>
                <a:gd name="connsiteY14" fmla="*/ 919320 h 4555425"/>
                <a:gd name="connsiteX15" fmla="*/ 835599 w 3891296"/>
                <a:gd name="connsiteY15" fmla="*/ 0 h 4555425"/>
                <a:gd name="connsiteX0" fmla="*/ 2785780 w 3891296"/>
                <a:gd name="connsiteY0" fmla="*/ 3390562 h 4555425"/>
                <a:gd name="connsiteX1" fmla="*/ 2000324 w 3891296"/>
                <a:gd name="connsiteY1" fmla="*/ 3800083 h 4555425"/>
                <a:gd name="connsiteX2" fmla="*/ 1700918 w 3891296"/>
                <a:gd name="connsiteY2" fmla="*/ 4406986 h 4555425"/>
                <a:gd name="connsiteX3" fmla="*/ 2663871 w 3891296"/>
                <a:gd name="connsiteY3" fmla="*/ 4552643 h 4555425"/>
                <a:gd name="connsiteX4" fmla="*/ 3837216 w 3891296"/>
                <a:gd name="connsiteY4" fmla="*/ 4423171 h 4555425"/>
                <a:gd name="connsiteX5" fmla="*/ 3812939 w 3891296"/>
                <a:gd name="connsiteY5" fmla="*/ 3751531 h 4555425"/>
                <a:gd name="connsiteX6" fmla="*/ 3343601 w 3891296"/>
                <a:gd name="connsiteY6" fmla="*/ 2909959 h 4555425"/>
                <a:gd name="connsiteX7" fmla="*/ 2599134 w 3891296"/>
                <a:gd name="connsiteY7" fmla="*/ 1768984 h 4555425"/>
                <a:gd name="connsiteX8" fmla="*/ 1507238 w 3891296"/>
                <a:gd name="connsiteY8" fmla="*/ 1359462 h 4555425"/>
                <a:gd name="connsiteX9" fmla="*/ 325800 w 3891296"/>
                <a:gd name="connsiteY9" fmla="*/ 1505118 h 4555425"/>
                <a:gd name="connsiteX10" fmla="*/ 34488 w 3891296"/>
                <a:gd name="connsiteY10" fmla="*/ 2023008 h 4555425"/>
                <a:gd name="connsiteX11" fmla="*/ 965071 w 3891296"/>
                <a:gd name="connsiteY11" fmla="*/ 2540899 h 4555425"/>
                <a:gd name="connsiteX12" fmla="*/ 2235521 w 3891296"/>
                <a:gd name="connsiteY12" fmla="*/ 2451886 h 4555425"/>
                <a:gd name="connsiteX13" fmla="*/ 2551110 w 3891296"/>
                <a:gd name="connsiteY13" fmla="*/ 1780247 h 4555425"/>
                <a:gd name="connsiteX14" fmla="*/ 2016508 w 3891296"/>
                <a:gd name="connsiteY14" fmla="*/ 919320 h 4555425"/>
                <a:gd name="connsiteX15" fmla="*/ 835599 w 3891296"/>
                <a:gd name="connsiteY15" fmla="*/ 0 h 4555425"/>
                <a:gd name="connsiteX0" fmla="*/ 2785780 w 3891296"/>
                <a:gd name="connsiteY0" fmla="*/ 3390562 h 4555425"/>
                <a:gd name="connsiteX1" fmla="*/ 2000324 w 3891296"/>
                <a:gd name="connsiteY1" fmla="*/ 3800083 h 4555425"/>
                <a:gd name="connsiteX2" fmla="*/ 1700918 w 3891296"/>
                <a:gd name="connsiteY2" fmla="*/ 4406986 h 4555425"/>
                <a:gd name="connsiteX3" fmla="*/ 2663871 w 3891296"/>
                <a:gd name="connsiteY3" fmla="*/ 4552643 h 4555425"/>
                <a:gd name="connsiteX4" fmla="*/ 3837216 w 3891296"/>
                <a:gd name="connsiteY4" fmla="*/ 4423171 h 4555425"/>
                <a:gd name="connsiteX5" fmla="*/ 3812939 w 3891296"/>
                <a:gd name="connsiteY5" fmla="*/ 3751531 h 4555425"/>
                <a:gd name="connsiteX6" fmla="*/ 3343601 w 3891296"/>
                <a:gd name="connsiteY6" fmla="*/ 2909959 h 4555425"/>
                <a:gd name="connsiteX7" fmla="*/ 2599134 w 3891296"/>
                <a:gd name="connsiteY7" fmla="*/ 1768984 h 4555425"/>
                <a:gd name="connsiteX8" fmla="*/ 1507238 w 3891296"/>
                <a:gd name="connsiteY8" fmla="*/ 1359462 h 4555425"/>
                <a:gd name="connsiteX9" fmla="*/ 325800 w 3891296"/>
                <a:gd name="connsiteY9" fmla="*/ 1505118 h 4555425"/>
                <a:gd name="connsiteX10" fmla="*/ 34488 w 3891296"/>
                <a:gd name="connsiteY10" fmla="*/ 2023008 h 4555425"/>
                <a:gd name="connsiteX11" fmla="*/ 965071 w 3891296"/>
                <a:gd name="connsiteY11" fmla="*/ 2540899 h 4555425"/>
                <a:gd name="connsiteX12" fmla="*/ 2235521 w 3891296"/>
                <a:gd name="connsiteY12" fmla="*/ 2451886 h 4555425"/>
                <a:gd name="connsiteX13" fmla="*/ 2551110 w 3891296"/>
                <a:gd name="connsiteY13" fmla="*/ 1780247 h 4555425"/>
                <a:gd name="connsiteX14" fmla="*/ 2016508 w 3891296"/>
                <a:gd name="connsiteY14" fmla="*/ 919320 h 4555425"/>
                <a:gd name="connsiteX15" fmla="*/ 835599 w 3891296"/>
                <a:gd name="connsiteY15" fmla="*/ 0 h 4555425"/>
                <a:gd name="connsiteX0" fmla="*/ 3983401 w 3983401"/>
                <a:gd name="connsiteY0" fmla="*/ 3827531 h 4555425"/>
                <a:gd name="connsiteX1" fmla="*/ 2000324 w 3983401"/>
                <a:gd name="connsiteY1" fmla="*/ 3800083 h 4555425"/>
                <a:gd name="connsiteX2" fmla="*/ 1700918 w 3983401"/>
                <a:gd name="connsiteY2" fmla="*/ 4406986 h 4555425"/>
                <a:gd name="connsiteX3" fmla="*/ 2663871 w 3983401"/>
                <a:gd name="connsiteY3" fmla="*/ 4552643 h 4555425"/>
                <a:gd name="connsiteX4" fmla="*/ 3837216 w 3983401"/>
                <a:gd name="connsiteY4" fmla="*/ 4423171 h 4555425"/>
                <a:gd name="connsiteX5" fmla="*/ 3812939 w 3983401"/>
                <a:gd name="connsiteY5" fmla="*/ 3751531 h 4555425"/>
                <a:gd name="connsiteX6" fmla="*/ 3343601 w 3983401"/>
                <a:gd name="connsiteY6" fmla="*/ 2909959 h 4555425"/>
                <a:gd name="connsiteX7" fmla="*/ 2599134 w 3983401"/>
                <a:gd name="connsiteY7" fmla="*/ 1768984 h 4555425"/>
                <a:gd name="connsiteX8" fmla="*/ 1507238 w 3983401"/>
                <a:gd name="connsiteY8" fmla="*/ 1359462 h 4555425"/>
                <a:gd name="connsiteX9" fmla="*/ 325800 w 3983401"/>
                <a:gd name="connsiteY9" fmla="*/ 1505118 h 4555425"/>
                <a:gd name="connsiteX10" fmla="*/ 34488 w 3983401"/>
                <a:gd name="connsiteY10" fmla="*/ 2023008 h 4555425"/>
                <a:gd name="connsiteX11" fmla="*/ 965071 w 3983401"/>
                <a:gd name="connsiteY11" fmla="*/ 2540899 h 4555425"/>
                <a:gd name="connsiteX12" fmla="*/ 2235521 w 3983401"/>
                <a:gd name="connsiteY12" fmla="*/ 2451886 h 4555425"/>
                <a:gd name="connsiteX13" fmla="*/ 2551110 w 3983401"/>
                <a:gd name="connsiteY13" fmla="*/ 1780247 h 4555425"/>
                <a:gd name="connsiteX14" fmla="*/ 2016508 w 3983401"/>
                <a:gd name="connsiteY14" fmla="*/ 919320 h 4555425"/>
                <a:gd name="connsiteX15" fmla="*/ 835599 w 3983401"/>
                <a:gd name="connsiteY15" fmla="*/ 0 h 4555425"/>
                <a:gd name="connsiteX0" fmla="*/ 3983401 w 3983401"/>
                <a:gd name="connsiteY0" fmla="*/ 3827531 h 4555425"/>
                <a:gd name="connsiteX1" fmla="*/ 2154073 w 3983401"/>
                <a:gd name="connsiteY1" fmla="*/ 3872912 h 4555425"/>
                <a:gd name="connsiteX2" fmla="*/ 1700918 w 3983401"/>
                <a:gd name="connsiteY2" fmla="*/ 4406986 h 4555425"/>
                <a:gd name="connsiteX3" fmla="*/ 2663871 w 3983401"/>
                <a:gd name="connsiteY3" fmla="*/ 4552643 h 4555425"/>
                <a:gd name="connsiteX4" fmla="*/ 3837216 w 3983401"/>
                <a:gd name="connsiteY4" fmla="*/ 4423171 h 4555425"/>
                <a:gd name="connsiteX5" fmla="*/ 3812939 w 3983401"/>
                <a:gd name="connsiteY5" fmla="*/ 3751531 h 4555425"/>
                <a:gd name="connsiteX6" fmla="*/ 3343601 w 3983401"/>
                <a:gd name="connsiteY6" fmla="*/ 2909959 h 4555425"/>
                <a:gd name="connsiteX7" fmla="*/ 2599134 w 3983401"/>
                <a:gd name="connsiteY7" fmla="*/ 1768984 h 4555425"/>
                <a:gd name="connsiteX8" fmla="*/ 1507238 w 3983401"/>
                <a:gd name="connsiteY8" fmla="*/ 1359462 h 4555425"/>
                <a:gd name="connsiteX9" fmla="*/ 325800 w 3983401"/>
                <a:gd name="connsiteY9" fmla="*/ 1505118 h 4555425"/>
                <a:gd name="connsiteX10" fmla="*/ 34488 w 3983401"/>
                <a:gd name="connsiteY10" fmla="*/ 2023008 h 4555425"/>
                <a:gd name="connsiteX11" fmla="*/ 965071 w 3983401"/>
                <a:gd name="connsiteY11" fmla="*/ 2540899 h 4555425"/>
                <a:gd name="connsiteX12" fmla="*/ 2235521 w 3983401"/>
                <a:gd name="connsiteY12" fmla="*/ 2451886 h 4555425"/>
                <a:gd name="connsiteX13" fmla="*/ 2551110 w 3983401"/>
                <a:gd name="connsiteY13" fmla="*/ 1780247 h 4555425"/>
                <a:gd name="connsiteX14" fmla="*/ 2016508 w 3983401"/>
                <a:gd name="connsiteY14" fmla="*/ 919320 h 4555425"/>
                <a:gd name="connsiteX15" fmla="*/ 835599 w 3983401"/>
                <a:gd name="connsiteY15" fmla="*/ 0 h 4555425"/>
                <a:gd name="connsiteX0" fmla="*/ 3983401 w 3983401"/>
                <a:gd name="connsiteY0" fmla="*/ 3827531 h 4560624"/>
                <a:gd name="connsiteX1" fmla="*/ 2154073 w 3983401"/>
                <a:gd name="connsiteY1" fmla="*/ 3872912 h 4560624"/>
                <a:gd name="connsiteX2" fmla="*/ 1668550 w 3983401"/>
                <a:gd name="connsiteY2" fmla="*/ 4285605 h 4560624"/>
                <a:gd name="connsiteX3" fmla="*/ 2663871 w 3983401"/>
                <a:gd name="connsiteY3" fmla="*/ 4552643 h 4560624"/>
                <a:gd name="connsiteX4" fmla="*/ 3837216 w 3983401"/>
                <a:gd name="connsiteY4" fmla="*/ 4423171 h 4560624"/>
                <a:gd name="connsiteX5" fmla="*/ 3812939 w 3983401"/>
                <a:gd name="connsiteY5" fmla="*/ 3751531 h 4560624"/>
                <a:gd name="connsiteX6" fmla="*/ 3343601 w 3983401"/>
                <a:gd name="connsiteY6" fmla="*/ 2909959 h 4560624"/>
                <a:gd name="connsiteX7" fmla="*/ 2599134 w 3983401"/>
                <a:gd name="connsiteY7" fmla="*/ 1768984 h 4560624"/>
                <a:gd name="connsiteX8" fmla="*/ 1507238 w 3983401"/>
                <a:gd name="connsiteY8" fmla="*/ 1359462 h 4560624"/>
                <a:gd name="connsiteX9" fmla="*/ 325800 w 3983401"/>
                <a:gd name="connsiteY9" fmla="*/ 1505118 h 4560624"/>
                <a:gd name="connsiteX10" fmla="*/ 34488 w 3983401"/>
                <a:gd name="connsiteY10" fmla="*/ 2023008 h 4560624"/>
                <a:gd name="connsiteX11" fmla="*/ 965071 w 3983401"/>
                <a:gd name="connsiteY11" fmla="*/ 2540899 h 4560624"/>
                <a:gd name="connsiteX12" fmla="*/ 2235521 w 3983401"/>
                <a:gd name="connsiteY12" fmla="*/ 2451886 h 4560624"/>
                <a:gd name="connsiteX13" fmla="*/ 2551110 w 3983401"/>
                <a:gd name="connsiteY13" fmla="*/ 1780247 h 4560624"/>
                <a:gd name="connsiteX14" fmla="*/ 2016508 w 3983401"/>
                <a:gd name="connsiteY14" fmla="*/ 919320 h 4560624"/>
                <a:gd name="connsiteX15" fmla="*/ 835599 w 3983401"/>
                <a:gd name="connsiteY15" fmla="*/ 0 h 4560624"/>
                <a:gd name="connsiteX0" fmla="*/ 3983401 w 3983401"/>
                <a:gd name="connsiteY0" fmla="*/ 3827531 h 4554312"/>
                <a:gd name="connsiteX1" fmla="*/ 2154073 w 3983401"/>
                <a:gd name="connsiteY1" fmla="*/ 3872912 h 4554312"/>
                <a:gd name="connsiteX2" fmla="*/ 1668550 w 3983401"/>
                <a:gd name="connsiteY2" fmla="*/ 4285605 h 4554312"/>
                <a:gd name="connsiteX3" fmla="*/ 2663871 w 3983401"/>
                <a:gd name="connsiteY3" fmla="*/ 4552643 h 4554312"/>
                <a:gd name="connsiteX4" fmla="*/ 3926229 w 3983401"/>
                <a:gd name="connsiteY4" fmla="*/ 4366527 h 4554312"/>
                <a:gd name="connsiteX5" fmla="*/ 3812939 w 3983401"/>
                <a:gd name="connsiteY5" fmla="*/ 3751531 h 4554312"/>
                <a:gd name="connsiteX6" fmla="*/ 3343601 w 3983401"/>
                <a:gd name="connsiteY6" fmla="*/ 2909959 h 4554312"/>
                <a:gd name="connsiteX7" fmla="*/ 2599134 w 3983401"/>
                <a:gd name="connsiteY7" fmla="*/ 1768984 h 4554312"/>
                <a:gd name="connsiteX8" fmla="*/ 1507238 w 3983401"/>
                <a:gd name="connsiteY8" fmla="*/ 1359462 h 4554312"/>
                <a:gd name="connsiteX9" fmla="*/ 325800 w 3983401"/>
                <a:gd name="connsiteY9" fmla="*/ 1505118 h 4554312"/>
                <a:gd name="connsiteX10" fmla="*/ 34488 w 3983401"/>
                <a:gd name="connsiteY10" fmla="*/ 2023008 h 4554312"/>
                <a:gd name="connsiteX11" fmla="*/ 965071 w 3983401"/>
                <a:gd name="connsiteY11" fmla="*/ 2540899 h 4554312"/>
                <a:gd name="connsiteX12" fmla="*/ 2235521 w 3983401"/>
                <a:gd name="connsiteY12" fmla="*/ 2451886 h 4554312"/>
                <a:gd name="connsiteX13" fmla="*/ 2551110 w 3983401"/>
                <a:gd name="connsiteY13" fmla="*/ 1780247 h 4554312"/>
                <a:gd name="connsiteX14" fmla="*/ 2016508 w 3983401"/>
                <a:gd name="connsiteY14" fmla="*/ 919320 h 4554312"/>
                <a:gd name="connsiteX15" fmla="*/ 835599 w 3983401"/>
                <a:gd name="connsiteY15" fmla="*/ 0 h 4554312"/>
                <a:gd name="connsiteX0" fmla="*/ 3983401 w 3983401"/>
                <a:gd name="connsiteY0" fmla="*/ 3827531 h 4554312"/>
                <a:gd name="connsiteX1" fmla="*/ 2154073 w 3983401"/>
                <a:gd name="connsiteY1" fmla="*/ 3872912 h 4554312"/>
                <a:gd name="connsiteX2" fmla="*/ 1668550 w 3983401"/>
                <a:gd name="connsiteY2" fmla="*/ 4285605 h 4554312"/>
                <a:gd name="connsiteX3" fmla="*/ 2663871 w 3983401"/>
                <a:gd name="connsiteY3" fmla="*/ 4552643 h 4554312"/>
                <a:gd name="connsiteX4" fmla="*/ 3926229 w 3983401"/>
                <a:gd name="connsiteY4" fmla="*/ 4366527 h 4554312"/>
                <a:gd name="connsiteX5" fmla="*/ 3812939 w 3983401"/>
                <a:gd name="connsiteY5" fmla="*/ 3751531 h 4554312"/>
                <a:gd name="connsiteX6" fmla="*/ 3343601 w 3983401"/>
                <a:gd name="connsiteY6" fmla="*/ 2909959 h 4554312"/>
                <a:gd name="connsiteX7" fmla="*/ 2599134 w 3983401"/>
                <a:gd name="connsiteY7" fmla="*/ 1768984 h 4554312"/>
                <a:gd name="connsiteX8" fmla="*/ 1507238 w 3983401"/>
                <a:gd name="connsiteY8" fmla="*/ 1359462 h 4554312"/>
                <a:gd name="connsiteX9" fmla="*/ 325800 w 3983401"/>
                <a:gd name="connsiteY9" fmla="*/ 1505118 h 4554312"/>
                <a:gd name="connsiteX10" fmla="*/ 34488 w 3983401"/>
                <a:gd name="connsiteY10" fmla="*/ 2023008 h 4554312"/>
                <a:gd name="connsiteX11" fmla="*/ 965071 w 3983401"/>
                <a:gd name="connsiteY11" fmla="*/ 2540899 h 4554312"/>
                <a:gd name="connsiteX12" fmla="*/ 2235521 w 3983401"/>
                <a:gd name="connsiteY12" fmla="*/ 2451886 h 4554312"/>
                <a:gd name="connsiteX13" fmla="*/ 2551110 w 3983401"/>
                <a:gd name="connsiteY13" fmla="*/ 1780247 h 4554312"/>
                <a:gd name="connsiteX14" fmla="*/ 2016508 w 3983401"/>
                <a:gd name="connsiteY14" fmla="*/ 919320 h 4554312"/>
                <a:gd name="connsiteX15" fmla="*/ 835599 w 3983401"/>
                <a:gd name="connsiteY15" fmla="*/ 0 h 4554312"/>
                <a:gd name="connsiteX0" fmla="*/ 3983401 w 3983401"/>
                <a:gd name="connsiteY0" fmla="*/ 3827531 h 4554312"/>
                <a:gd name="connsiteX1" fmla="*/ 3392155 w 3983401"/>
                <a:gd name="connsiteY1" fmla="*/ 3856728 h 4554312"/>
                <a:gd name="connsiteX2" fmla="*/ 2154073 w 3983401"/>
                <a:gd name="connsiteY2" fmla="*/ 3872912 h 4554312"/>
                <a:gd name="connsiteX3" fmla="*/ 1668550 w 3983401"/>
                <a:gd name="connsiteY3" fmla="*/ 4285605 h 4554312"/>
                <a:gd name="connsiteX4" fmla="*/ 2663871 w 3983401"/>
                <a:gd name="connsiteY4" fmla="*/ 4552643 h 4554312"/>
                <a:gd name="connsiteX5" fmla="*/ 3926229 w 3983401"/>
                <a:gd name="connsiteY5" fmla="*/ 4366527 h 4554312"/>
                <a:gd name="connsiteX6" fmla="*/ 3812939 w 3983401"/>
                <a:gd name="connsiteY6" fmla="*/ 3751531 h 4554312"/>
                <a:gd name="connsiteX7" fmla="*/ 3343601 w 3983401"/>
                <a:gd name="connsiteY7" fmla="*/ 2909959 h 4554312"/>
                <a:gd name="connsiteX8" fmla="*/ 2599134 w 3983401"/>
                <a:gd name="connsiteY8" fmla="*/ 1768984 h 4554312"/>
                <a:gd name="connsiteX9" fmla="*/ 1507238 w 3983401"/>
                <a:gd name="connsiteY9" fmla="*/ 1359462 h 4554312"/>
                <a:gd name="connsiteX10" fmla="*/ 325800 w 3983401"/>
                <a:gd name="connsiteY10" fmla="*/ 1505118 h 4554312"/>
                <a:gd name="connsiteX11" fmla="*/ 34488 w 3983401"/>
                <a:gd name="connsiteY11" fmla="*/ 2023008 h 4554312"/>
                <a:gd name="connsiteX12" fmla="*/ 965071 w 3983401"/>
                <a:gd name="connsiteY12" fmla="*/ 2540899 h 4554312"/>
                <a:gd name="connsiteX13" fmla="*/ 2235521 w 3983401"/>
                <a:gd name="connsiteY13" fmla="*/ 2451886 h 4554312"/>
                <a:gd name="connsiteX14" fmla="*/ 2551110 w 3983401"/>
                <a:gd name="connsiteY14" fmla="*/ 1780247 h 4554312"/>
                <a:gd name="connsiteX15" fmla="*/ 2016508 w 3983401"/>
                <a:gd name="connsiteY15" fmla="*/ 919320 h 4554312"/>
                <a:gd name="connsiteX16" fmla="*/ 835599 w 3983401"/>
                <a:gd name="connsiteY16" fmla="*/ 0 h 4554312"/>
                <a:gd name="connsiteX0" fmla="*/ 4007677 w 4007677"/>
                <a:gd name="connsiteY0" fmla="*/ 3989372 h 4554312"/>
                <a:gd name="connsiteX1" fmla="*/ 3392155 w 4007677"/>
                <a:gd name="connsiteY1" fmla="*/ 3856728 h 4554312"/>
                <a:gd name="connsiteX2" fmla="*/ 2154073 w 4007677"/>
                <a:gd name="connsiteY2" fmla="*/ 3872912 h 4554312"/>
                <a:gd name="connsiteX3" fmla="*/ 1668550 w 4007677"/>
                <a:gd name="connsiteY3" fmla="*/ 4285605 h 4554312"/>
                <a:gd name="connsiteX4" fmla="*/ 2663871 w 4007677"/>
                <a:gd name="connsiteY4" fmla="*/ 4552643 h 4554312"/>
                <a:gd name="connsiteX5" fmla="*/ 3926229 w 4007677"/>
                <a:gd name="connsiteY5" fmla="*/ 4366527 h 4554312"/>
                <a:gd name="connsiteX6" fmla="*/ 3812939 w 4007677"/>
                <a:gd name="connsiteY6" fmla="*/ 3751531 h 4554312"/>
                <a:gd name="connsiteX7" fmla="*/ 3343601 w 4007677"/>
                <a:gd name="connsiteY7" fmla="*/ 2909959 h 4554312"/>
                <a:gd name="connsiteX8" fmla="*/ 2599134 w 4007677"/>
                <a:gd name="connsiteY8" fmla="*/ 1768984 h 4554312"/>
                <a:gd name="connsiteX9" fmla="*/ 1507238 w 4007677"/>
                <a:gd name="connsiteY9" fmla="*/ 1359462 h 4554312"/>
                <a:gd name="connsiteX10" fmla="*/ 325800 w 4007677"/>
                <a:gd name="connsiteY10" fmla="*/ 1505118 h 4554312"/>
                <a:gd name="connsiteX11" fmla="*/ 34488 w 4007677"/>
                <a:gd name="connsiteY11" fmla="*/ 2023008 h 4554312"/>
                <a:gd name="connsiteX12" fmla="*/ 965071 w 4007677"/>
                <a:gd name="connsiteY12" fmla="*/ 2540899 h 4554312"/>
                <a:gd name="connsiteX13" fmla="*/ 2235521 w 4007677"/>
                <a:gd name="connsiteY13" fmla="*/ 2451886 h 4554312"/>
                <a:gd name="connsiteX14" fmla="*/ 2551110 w 4007677"/>
                <a:gd name="connsiteY14" fmla="*/ 1780247 h 4554312"/>
                <a:gd name="connsiteX15" fmla="*/ 2016508 w 4007677"/>
                <a:gd name="connsiteY15" fmla="*/ 919320 h 4554312"/>
                <a:gd name="connsiteX16" fmla="*/ 835599 w 4007677"/>
                <a:gd name="connsiteY16" fmla="*/ 0 h 4554312"/>
                <a:gd name="connsiteX0" fmla="*/ 4007677 w 4007677"/>
                <a:gd name="connsiteY0" fmla="*/ 3989372 h 4554312"/>
                <a:gd name="connsiteX1" fmla="*/ 3392155 w 4007677"/>
                <a:gd name="connsiteY1" fmla="*/ 3856728 h 4554312"/>
                <a:gd name="connsiteX2" fmla="*/ 2154073 w 4007677"/>
                <a:gd name="connsiteY2" fmla="*/ 3872912 h 4554312"/>
                <a:gd name="connsiteX3" fmla="*/ 1668550 w 4007677"/>
                <a:gd name="connsiteY3" fmla="*/ 4285605 h 4554312"/>
                <a:gd name="connsiteX4" fmla="*/ 2663871 w 4007677"/>
                <a:gd name="connsiteY4" fmla="*/ 4552643 h 4554312"/>
                <a:gd name="connsiteX5" fmla="*/ 3926229 w 4007677"/>
                <a:gd name="connsiteY5" fmla="*/ 4366527 h 4554312"/>
                <a:gd name="connsiteX6" fmla="*/ 3812939 w 4007677"/>
                <a:gd name="connsiteY6" fmla="*/ 3751531 h 4554312"/>
                <a:gd name="connsiteX7" fmla="*/ 3343601 w 4007677"/>
                <a:gd name="connsiteY7" fmla="*/ 2909959 h 4554312"/>
                <a:gd name="connsiteX8" fmla="*/ 2599134 w 4007677"/>
                <a:gd name="connsiteY8" fmla="*/ 1768984 h 4554312"/>
                <a:gd name="connsiteX9" fmla="*/ 1507238 w 4007677"/>
                <a:gd name="connsiteY9" fmla="*/ 1359462 h 4554312"/>
                <a:gd name="connsiteX10" fmla="*/ 325800 w 4007677"/>
                <a:gd name="connsiteY10" fmla="*/ 1505118 h 4554312"/>
                <a:gd name="connsiteX11" fmla="*/ 34488 w 4007677"/>
                <a:gd name="connsiteY11" fmla="*/ 2023008 h 4554312"/>
                <a:gd name="connsiteX12" fmla="*/ 965071 w 4007677"/>
                <a:gd name="connsiteY12" fmla="*/ 2540899 h 4554312"/>
                <a:gd name="connsiteX13" fmla="*/ 2235521 w 4007677"/>
                <a:gd name="connsiteY13" fmla="*/ 2451886 h 4554312"/>
                <a:gd name="connsiteX14" fmla="*/ 2551110 w 4007677"/>
                <a:gd name="connsiteY14" fmla="*/ 1780247 h 4554312"/>
                <a:gd name="connsiteX15" fmla="*/ 2016508 w 4007677"/>
                <a:gd name="connsiteY15" fmla="*/ 919320 h 4554312"/>
                <a:gd name="connsiteX16" fmla="*/ 835599 w 4007677"/>
                <a:gd name="connsiteY16" fmla="*/ 0 h 4554312"/>
                <a:gd name="connsiteX0" fmla="*/ 4007677 w 4007677"/>
                <a:gd name="connsiteY0" fmla="*/ 3989372 h 4554312"/>
                <a:gd name="connsiteX1" fmla="*/ 3392155 w 4007677"/>
                <a:gd name="connsiteY1" fmla="*/ 3856728 h 4554312"/>
                <a:gd name="connsiteX2" fmla="*/ 2154073 w 4007677"/>
                <a:gd name="connsiteY2" fmla="*/ 3872912 h 4554312"/>
                <a:gd name="connsiteX3" fmla="*/ 1668550 w 4007677"/>
                <a:gd name="connsiteY3" fmla="*/ 4285605 h 4554312"/>
                <a:gd name="connsiteX4" fmla="*/ 2663871 w 4007677"/>
                <a:gd name="connsiteY4" fmla="*/ 4552643 h 4554312"/>
                <a:gd name="connsiteX5" fmla="*/ 3926229 w 4007677"/>
                <a:gd name="connsiteY5" fmla="*/ 4366527 h 4554312"/>
                <a:gd name="connsiteX6" fmla="*/ 3812939 w 4007677"/>
                <a:gd name="connsiteY6" fmla="*/ 3751531 h 4554312"/>
                <a:gd name="connsiteX7" fmla="*/ 3343601 w 4007677"/>
                <a:gd name="connsiteY7" fmla="*/ 2909959 h 4554312"/>
                <a:gd name="connsiteX8" fmla="*/ 2599134 w 4007677"/>
                <a:gd name="connsiteY8" fmla="*/ 1768984 h 4554312"/>
                <a:gd name="connsiteX9" fmla="*/ 1507238 w 4007677"/>
                <a:gd name="connsiteY9" fmla="*/ 1359462 h 4554312"/>
                <a:gd name="connsiteX10" fmla="*/ 325800 w 4007677"/>
                <a:gd name="connsiteY10" fmla="*/ 1505118 h 4554312"/>
                <a:gd name="connsiteX11" fmla="*/ 34488 w 4007677"/>
                <a:gd name="connsiteY11" fmla="*/ 2023008 h 4554312"/>
                <a:gd name="connsiteX12" fmla="*/ 965071 w 4007677"/>
                <a:gd name="connsiteY12" fmla="*/ 2540899 h 4554312"/>
                <a:gd name="connsiteX13" fmla="*/ 2235521 w 4007677"/>
                <a:gd name="connsiteY13" fmla="*/ 2451886 h 4554312"/>
                <a:gd name="connsiteX14" fmla="*/ 2551110 w 4007677"/>
                <a:gd name="connsiteY14" fmla="*/ 1780247 h 4554312"/>
                <a:gd name="connsiteX15" fmla="*/ 2016508 w 4007677"/>
                <a:gd name="connsiteY15" fmla="*/ 919320 h 4554312"/>
                <a:gd name="connsiteX16" fmla="*/ 835599 w 4007677"/>
                <a:gd name="connsiteY16" fmla="*/ 0 h 4554312"/>
                <a:gd name="connsiteX0" fmla="*/ 4007677 w 4007677"/>
                <a:gd name="connsiteY0" fmla="*/ 3989372 h 4554312"/>
                <a:gd name="connsiteX1" fmla="*/ 3392155 w 4007677"/>
                <a:gd name="connsiteY1" fmla="*/ 3856728 h 4554312"/>
                <a:gd name="connsiteX2" fmla="*/ 2154073 w 4007677"/>
                <a:gd name="connsiteY2" fmla="*/ 3872912 h 4554312"/>
                <a:gd name="connsiteX3" fmla="*/ 1668550 w 4007677"/>
                <a:gd name="connsiteY3" fmla="*/ 4285605 h 4554312"/>
                <a:gd name="connsiteX4" fmla="*/ 2663871 w 4007677"/>
                <a:gd name="connsiteY4" fmla="*/ 4552643 h 4554312"/>
                <a:gd name="connsiteX5" fmla="*/ 3926229 w 4007677"/>
                <a:gd name="connsiteY5" fmla="*/ 4366527 h 4554312"/>
                <a:gd name="connsiteX6" fmla="*/ 3812939 w 4007677"/>
                <a:gd name="connsiteY6" fmla="*/ 3751531 h 4554312"/>
                <a:gd name="connsiteX7" fmla="*/ 3343601 w 4007677"/>
                <a:gd name="connsiteY7" fmla="*/ 2909959 h 4554312"/>
                <a:gd name="connsiteX8" fmla="*/ 2599134 w 4007677"/>
                <a:gd name="connsiteY8" fmla="*/ 1768984 h 4554312"/>
                <a:gd name="connsiteX9" fmla="*/ 1507238 w 4007677"/>
                <a:gd name="connsiteY9" fmla="*/ 1359462 h 4554312"/>
                <a:gd name="connsiteX10" fmla="*/ 325800 w 4007677"/>
                <a:gd name="connsiteY10" fmla="*/ 1505118 h 4554312"/>
                <a:gd name="connsiteX11" fmla="*/ 34488 w 4007677"/>
                <a:gd name="connsiteY11" fmla="*/ 2023008 h 4554312"/>
                <a:gd name="connsiteX12" fmla="*/ 965071 w 4007677"/>
                <a:gd name="connsiteY12" fmla="*/ 2540899 h 4554312"/>
                <a:gd name="connsiteX13" fmla="*/ 2235521 w 4007677"/>
                <a:gd name="connsiteY13" fmla="*/ 2451886 h 4554312"/>
                <a:gd name="connsiteX14" fmla="*/ 2551110 w 4007677"/>
                <a:gd name="connsiteY14" fmla="*/ 1780247 h 4554312"/>
                <a:gd name="connsiteX15" fmla="*/ 2016508 w 4007677"/>
                <a:gd name="connsiteY15" fmla="*/ 919320 h 4554312"/>
                <a:gd name="connsiteX16" fmla="*/ 835599 w 4007677"/>
                <a:gd name="connsiteY16" fmla="*/ 0 h 4554312"/>
                <a:gd name="connsiteX0" fmla="*/ 4007677 w 4007677"/>
                <a:gd name="connsiteY0" fmla="*/ 3989372 h 4554312"/>
                <a:gd name="connsiteX1" fmla="*/ 3392155 w 4007677"/>
                <a:gd name="connsiteY1" fmla="*/ 3856728 h 4554312"/>
                <a:gd name="connsiteX2" fmla="*/ 2186441 w 4007677"/>
                <a:gd name="connsiteY2" fmla="*/ 3937648 h 4554312"/>
                <a:gd name="connsiteX3" fmla="*/ 1668550 w 4007677"/>
                <a:gd name="connsiteY3" fmla="*/ 4285605 h 4554312"/>
                <a:gd name="connsiteX4" fmla="*/ 2663871 w 4007677"/>
                <a:gd name="connsiteY4" fmla="*/ 4552643 h 4554312"/>
                <a:gd name="connsiteX5" fmla="*/ 3926229 w 4007677"/>
                <a:gd name="connsiteY5" fmla="*/ 4366527 h 4554312"/>
                <a:gd name="connsiteX6" fmla="*/ 3812939 w 4007677"/>
                <a:gd name="connsiteY6" fmla="*/ 3751531 h 4554312"/>
                <a:gd name="connsiteX7" fmla="*/ 3343601 w 4007677"/>
                <a:gd name="connsiteY7" fmla="*/ 2909959 h 4554312"/>
                <a:gd name="connsiteX8" fmla="*/ 2599134 w 4007677"/>
                <a:gd name="connsiteY8" fmla="*/ 1768984 h 4554312"/>
                <a:gd name="connsiteX9" fmla="*/ 1507238 w 4007677"/>
                <a:gd name="connsiteY9" fmla="*/ 1359462 h 4554312"/>
                <a:gd name="connsiteX10" fmla="*/ 325800 w 4007677"/>
                <a:gd name="connsiteY10" fmla="*/ 1505118 h 4554312"/>
                <a:gd name="connsiteX11" fmla="*/ 34488 w 4007677"/>
                <a:gd name="connsiteY11" fmla="*/ 2023008 h 4554312"/>
                <a:gd name="connsiteX12" fmla="*/ 965071 w 4007677"/>
                <a:gd name="connsiteY12" fmla="*/ 2540899 h 4554312"/>
                <a:gd name="connsiteX13" fmla="*/ 2235521 w 4007677"/>
                <a:gd name="connsiteY13" fmla="*/ 2451886 h 4554312"/>
                <a:gd name="connsiteX14" fmla="*/ 2551110 w 4007677"/>
                <a:gd name="connsiteY14" fmla="*/ 1780247 h 4554312"/>
                <a:gd name="connsiteX15" fmla="*/ 2016508 w 4007677"/>
                <a:gd name="connsiteY15" fmla="*/ 919320 h 4554312"/>
                <a:gd name="connsiteX16" fmla="*/ 835599 w 4007677"/>
                <a:gd name="connsiteY16" fmla="*/ 0 h 4554312"/>
                <a:gd name="connsiteX0" fmla="*/ 4007677 w 4007677"/>
                <a:gd name="connsiteY0" fmla="*/ 3989372 h 4554312"/>
                <a:gd name="connsiteX1" fmla="*/ 3416431 w 4007677"/>
                <a:gd name="connsiteY1" fmla="*/ 3937648 h 4554312"/>
                <a:gd name="connsiteX2" fmla="*/ 2186441 w 4007677"/>
                <a:gd name="connsiteY2" fmla="*/ 3937648 h 4554312"/>
                <a:gd name="connsiteX3" fmla="*/ 1668550 w 4007677"/>
                <a:gd name="connsiteY3" fmla="*/ 4285605 h 4554312"/>
                <a:gd name="connsiteX4" fmla="*/ 2663871 w 4007677"/>
                <a:gd name="connsiteY4" fmla="*/ 4552643 h 4554312"/>
                <a:gd name="connsiteX5" fmla="*/ 3926229 w 4007677"/>
                <a:gd name="connsiteY5" fmla="*/ 4366527 h 4554312"/>
                <a:gd name="connsiteX6" fmla="*/ 3812939 w 4007677"/>
                <a:gd name="connsiteY6" fmla="*/ 3751531 h 4554312"/>
                <a:gd name="connsiteX7" fmla="*/ 3343601 w 4007677"/>
                <a:gd name="connsiteY7" fmla="*/ 2909959 h 4554312"/>
                <a:gd name="connsiteX8" fmla="*/ 2599134 w 4007677"/>
                <a:gd name="connsiteY8" fmla="*/ 1768984 h 4554312"/>
                <a:gd name="connsiteX9" fmla="*/ 1507238 w 4007677"/>
                <a:gd name="connsiteY9" fmla="*/ 1359462 h 4554312"/>
                <a:gd name="connsiteX10" fmla="*/ 325800 w 4007677"/>
                <a:gd name="connsiteY10" fmla="*/ 1505118 h 4554312"/>
                <a:gd name="connsiteX11" fmla="*/ 34488 w 4007677"/>
                <a:gd name="connsiteY11" fmla="*/ 2023008 h 4554312"/>
                <a:gd name="connsiteX12" fmla="*/ 965071 w 4007677"/>
                <a:gd name="connsiteY12" fmla="*/ 2540899 h 4554312"/>
                <a:gd name="connsiteX13" fmla="*/ 2235521 w 4007677"/>
                <a:gd name="connsiteY13" fmla="*/ 2451886 h 4554312"/>
                <a:gd name="connsiteX14" fmla="*/ 2551110 w 4007677"/>
                <a:gd name="connsiteY14" fmla="*/ 1780247 h 4554312"/>
                <a:gd name="connsiteX15" fmla="*/ 2016508 w 4007677"/>
                <a:gd name="connsiteY15" fmla="*/ 919320 h 4554312"/>
                <a:gd name="connsiteX16" fmla="*/ 835599 w 4007677"/>
                <a:gd name="connsiteY16" fmla="*/ 0 h 4554312"/>
                <a:gd name="connsiteX0" fmla="*/ 4007677 w 4007677"/>
                <a:gd name="connsiteY0" fmla="*/ 3989372 h 4554312"/>
                <a:gd name="connsiteX1" fmla="*/ 3416431 w 4007677"/>
                <a:gd name="connsiteY1" fmla="*/ 3937648 h 4554312"/>
                <a:gd name="connsiteX2" fmla="*/ 2210717 w 4007677"/>
                <a:gd name="connsiteY2" fmla="*/ 3961924 h 4554312"/>
                <a:gd name="connsiteX3" fmla="*/ 1668550 w 4007677"/>
                <a:gd name="connsiteY3" fmla="*/ 4285605 h 4554312"/>
                <a:gd name="connsiteX4" fmla="*/ 2663871 w 4007677"/>
                <a:gd name="connsiteY4" fmla="*/ 4552643 h 4554312"/>
                <a:gd name="connsiteX5" fmla="*/ 3926229 w 4007677"/>
                <a:gd name="connsiteY5" fmla="*/ 4366527 h 4554312"/>
                <a:gd name="connsiteX6" fmla="*/ 3812939 w 4007677"/>
                <a:gd name="connsiteY6" fmla="*/ 3751531 h 4554312"/>
                <a:gd name="connsiteX7" fmla="*/ 3343601 w 4007677"/>
                <a:gd name="connsiteY7" fmla="*/ 2909959 h 4554312"/>
                <a:gd name="connsiteX8" fmla="*/ 2599134 w 4007677"/>
                <a:gd name="connsiteY8" fmla="*/ 1768984 h 4554312"/>
                <a:gd name="connsiteX9" fmla="*/ 1507238 w 4007677"/>
                <a:gd name="connsiteY9" fmla="*/ 1359462 h 4554312"/>
                <a:gd name="connsiteX10" fmla="*/ 325800 w 4007677"/>
                <a:gd name="connsiteY10" fmla="*/ 1505118 h 4554312"/>
                <a:gd name="connsiteX11" fmla="*/ 34488 w 4007677"/>
                <a:gd name="connsiteY11" fmla="*/ 2023008 h 4554312"/>
                <a:gd name="connsiteX12" fmla="*/ 965071 w 4007677"/>
                <a:gd name="connsiteY12" fmla="*/ 2540899 h 4554312"/>
                <a:gd name="connsiteX13" fmla="*/ 2235521 w 4007677"/>
                <a:gd name="connsiteY13" fmla="*/ 2451886 h 4554312"/>
                <a:gd name="connsiteX14" fmla="*/ 2551110 w 4007677"/>
                <a:gd name="connsiteY14" fmla="*/ 1780247 h 4554312"/>
                <a:gd name="connsiteX15" fmla="*/ 2016508 w 4007677"/>
                <a:gd name="connsiteY15" fmla="*/ 919320 h 4554312"/>
                <a:gd name="connsiteX16" fmla="*/ 835599 w 4007677"/>
                <a:gd name="connsiteY16" fmla="*/ 0 h 4554312"/>
                <a:gd name="connsiteX0" fmla="*/ 4007677 w 4007677"/>
                <a:gd name="connsiteY0" fmla="*/ 3989372 h 4554312"/>
                <a:gd name="connsiteX1" fmla="*/ 3416431 w 4007677"/>
                <a:gd name="connsiteY1" fmla="*/ 3937648 h 4554312"/>
                <a:gd name="connsiteX2" fmla="*/ 2210717 w 4007677"/>
                <a:gd name="connsiteY2" fmla="*/ 3961924 h 4554312"/>
                <a:gd name="connsiteX3" fmla="*/ 1668550 w 4007677"/>
                <a:gd name="connsiteY3" fmla="*/ 4285605 h 4554312"/>
                <a:gd name="connsiteX4" fmla="*/ 2663871 w 4007677"/>
                <a:gd name="connsiteY4" fmla="*/ 4552643 h 4554312"/>
                <a:gd name="connsiteX5" fmla="*/ 3926229 w 4007677"/>
                <a:gd name="connsiteY5" fmla="*/ 4366527 h 4554312"/>
                <a:gd name="connsiteX6" fmla="*/ 3812939 w 4007677"/>
                <a:gd name="connsiteY6" fmla="*/ 3751531 h 4554312"/>
                <a:gd name="connsiteX7" fmla="*/ 3343601 w 4007677"/>
                <a:gd name="connsiteY7" fmla="*/ 2909959 h 4554312"/>
                <a:gd name="connsiteX8" fmla="*/ 2599134 w 4007677"/>
                <a:gd name="connsiteY8" fmla="*/ 1768984 h 4554312"/>
                <a:gd name="connsiteX9" fmla="*/ 1507238 w 4007677"/>
                <a:gd name="connsiteY9" fmla="*/ 1359462 h 4554312"/>
                <a:gd name="connsiteX10" fmla="*/ 325800 w 4007677"/>
                <a:gd name="connsiteY10" fmla="*/ 1505118 h 4554312"/>
                <a:gd name="connsiteX11" fmla="*/ 34488 w 4007677"/>
                <a:gd name="connsiteY11" fmla="*/ 2023008 h 4554312"/>
                <a:gd name="connsiteX12" fmla="*/ 965071 w 4007677"/>
                <a:gd name="connsiteY12" fmla="*/ 2540899 h 4554312"/>
                <a:gd name="connsiteX13" fmla="*/ 2235521 w 4007677"/>
                <a:gd name="connsiteY13" fmla="*/ 2451886 h 4554312"/>
                <a:gd name="connsiteX14" fmla="*/ 2551110 w 4007677"/>
                <a:gd name="connsiteY14" fmla="*/ 1780247 h 4554312"/>
                <a:gd name="connsiteX15" fmla="*/ 2016508 w 4007677"/>
                <a:gd name="connsiteY15" fmla="*/ 919320 h 4554312"/>
                <a:gd name="connsiteX16" fmla="*/ 835599 w 4007677"/>
                <a:gd name="connsiteY16" fmla="*/ 0 h 4554312"/>
                <a:gd name="connsiteX0" fmla="*/ 4007677 w 4007677"/>
                <a:gd name="connsiteY0" fmla="*/ 3989372 h 4554129"/>
                <a:gd name="connsiteX1" fmla="*/ 3416431 w 4007677"/>
                <a:gd name="connsiteY1" fmla="*/ 3937648 h 4554129"/>
                <a:gd name="connsiteX2" fmla="*/ 2210717 w 4007677"/>
                <a:gd name="connsiteY2" fmla="*/ 3961924 h 4554129"/>
                <a:gd name="connsiteX3" fmla="*/ 1668550 w 4007677"/>
                <a:gd name="connsiteY3" fmla="*/ 4285605 h 4554129"/>
                <a:gd name="connsiteX4" fmla="*/ 2663871 w 4007677"/>
                <a:gd name="connsiteY4" fmla="*/ 4552643 h 4554129"/>
                <a:gd name="connsiteX5" fmla="*/ 3926229 w 4007677"/>
                <a:gd name="connsiteY5" fmla="*/ 4366527 h 4554129"/>
                <a:gd name="connsiteX6" fmla="*/ 3829124 w 4007677"/>
                <a:gd name="connsiteY6" fmla="*/ 3897188 h 4554129"/>
                <a:gd name="connsiteX7" fmla="*/ 3812939 w 4007677"/>
                <a:gd name="connsiteY7" fmla="*/ 3751531 h 4554129"/>
                <a:gd name="connsiteX8" fmla="*/ 3343601 w 4007677"/>
                <a:gd name="connsiteY8" fmla="*/ 2909959 h 4554129"/>
                <a:gd name="connsiteX9" fmla="*/ 2599134 w 4007677"/>
                <a:gd name="connsiteY9" fmla="*/ 1768984 h 4554129"/>
                <a:gd name="connsiteX10" fmla="*/ 1507238 w 4007677"/>
                <a:gd name="connsiteY10" fmla="*/ 1359462 h 4554129"/>
                <a:gd name="connsiteX11" fmla="*/ 325800 w 4007677"/>
                <a:gd name="connsiteY11" fmla="*/ 1505118 h 4554129"/>
                <a:gd name="connsiteX12" fmla="*/ 34488 w 4007677"/>
                <a:gd name="connsiteY12" fmla="*/ 2023008 h 4554129"/>
                <a:gd name="connsiteX13" fmla="*/ 965071 w 4007677"/>
                <a:gd name="connsiteY13" fmla="*/ 2540899 h 4554129"/>
                <a:gd name="connsiteX14" fmla="*/ 2235521 w 4007677"/>
                <a:gd name="connsiteY14" fmla="*/ 2451886 h 4554129"/>
                <a:gd name="connsiteX15" fmla="*/ 2551110 w 4007677"/>
                <a:gd name="connsiteY15" fmla="*/ 1780247 h 4554129"/>
                <a:gd name="connsiteX16" fmla="*/ 2016508 w 4007677"/>
                <a:gd name="connsiteY16" fmla="*/ 919320 h 4554129"/>
                <a:gd name="connsiteX17" fmla="*/ 835599 w 4007677"/>
                <a:gd name="connsiteY17" fmla="*/ 0 h 4554129"/>
                <a:gd name="connsiteX0" fmla="*/ 4007677 w 4007677"/>
                <a:gd name="connsiteY0" fmla="*/ 3989372 h 4554394"/>
                <a:gd name="connsiteX1" fmla="*/ 3416431 w 4007677"/>
                <a:gd name="connsiteY1" fmla="*/ 3937648 h 4554394"/>
                <a:gd name="connsiteX2" fmla="*/ 2210717 w 4007677"/>
                <a:gd name="connsiteY2" fmla="*/ 3961924 h 4554394"/>
                <a:gd name="connsiteX3" fmla="*/ 1781838 w 4007677"/>
                <a:gd name="connsiteY3" fmla="*/ 4277513 h 4554394"/>
                <a:gd name="connsiteX4" fmla="*/ 2663871 w 4007677"/>
                <a:gd name="connsiteY4" fmla="*/ 4552643 h 4554394"/>
                <a:gd name="connsiteX5" fmla="*/ 3926229 w 4007677"/>
                <a:gd name="connsiteY5" fmla="*/ 4366527 h 4554394"/>
                <a:gd name="connsiteX6" fmla="*/ 3829124 w 4007677"/>
                <a:gd name="connsiteY6" fmla="*/ 3897188 h 4554394"/>
                <a:gd name="connsiteX7" fmla="*/ 3812939 w 4007677"/>
                <a:gd name="connsiteY7" fmla="*/ 3751531 h 4554394"/>
                <a:gd name="connsiteX8" fmla="*/ 3343601 w 4007677"/>
                <a:gd name="connsiteY8" fmla="*/ 2909959 h 4554394"/>
                <a:gd name="connsiteX9" fmla="*/ 2599134 w 4007677"/>
                <a:gd name="connsiteY9" fmla="*/ 1768984 h 4554394"/>
                <a:gd name="connsiteX10" fmla="*/ 1507238 w 4007677"/>
                <a:gd name="connsiteY10" fmla="*/ 1359462 h 4554394"/>
                <a:gd name="connsiteX11" fmla="*/ 325800 w 4007677"/>
                <a:gd name="connsiteY11" fmla="*/ 1505118 h 4554394"/>
                <a:gd name="connsiteX12" fmla="*/ 34488 w 4007677"/>
                <a:gd name="connsiteY12" fmla="*/ 2023008 h 4554394"/>
                <a:gd name="connsiteX13" fmla="*/ 965071 w 4007677"/>
                <a:gd name="connsiteY13" fmla="*/ 2540899 h 4554394"/>
                <a:gd name="connsiteX14" fmla="*/ 2235521 w 4007677"/>
                <a:gd name="connsiteY14" fmla="*/ 2451886 h 4554394"/>
                <a:gd name="connsiteX15" fmla="*/ 2551110 w 4007677"/>
                <a:gd name="connsiteY15" fmla="*/ 1780247 h 4554394"/>
                <a:gd name="connsiteX16" fmla="*/ 2016508 w 4007677"/>
                <a:gd name="connsiteY16" fmla="*/ 919320 h 4554394"/>
                <a:gd name="connsiteX17" fmla="*/ 835599 w 4007677"/>
                <a:gd name="connsiteY17" fmla="*/ 0 h 4554394"/>
                <a:gd name="connsiteX0" fmla="*/ 4007677 w 4007677"/>
                <a:gd name="connsiteY0" fmla="*/ 3989372 h 4554394"/>
                <a:gd name="connsiteX1" fmla="*/ 3416431 w 4007677"/>
                <a:gd name="connsiteY1" fmla="*/ 3937648 h 4554394"/>
                <a:gd name="connsiteX2" fmla="*/ 2210717 w 4007677"/>
                <a:gd name="connsiteY2" fmla="*/ 3961924 h 4554394"/>
                <a:gd name="connsiteX3" fmla="*/ 1781838 w 4007677"/>
                <a:gd name="connsiteY3" fmla="*/ 4277513 h 4554394"/>
                <a:gd name="connsiteX4" fmla="*/ 2663871 w 4007677"/>
                <a:gd name="connsiteY4" fmla="*/ 4552643 h 4554394"/>
                <a:gd name="connsiteX5" fmla="*/ 3926229 w 4007677"/>
                <a:gd name="connsiteY5" fmla="*/ 4366527 h 4554394"/>
                <a:gd name="connsiteX6" fmla="*/ 3829124 w 4007677"/>
                <a:gd name="connsiteY6" fmla="*/ 3897188 h 4554394"/>
                <a:gd name="connsiteX7" fmla="*/ 3812939 w 4007677"/>
                <a:gd name="connsiteY7" fmla="*/ 3751531 h 4554394"/>
                <a:gd name="connsiteX8" fmla="*/ 3343601 w 4007677"/>
                <a:gd name="connsiteY8" fmla="*/ 2909959 h 4554394"/>
                <a:gd name="connsiteX9" fmla="*/ 2599134 w 4007677"/>
                <a:gd name="connsiteY9" fmla="*/ 1768984 h 4554394"/>
                <a:gd name="connsiteX10" fmla="*/ 1507238 w 4007677"/>
                <a:gd name="connsiteY10" fmla="*/ 1359462 h 4554394"/>
                <a:gd name="connsiteX11" fmla="*/ 325800 w 4007677"/>
                <a:gd name="connsiteY11" fmla="*/ 1505118 h 4554394"/>
                <a:gd name="connsiteX12" fmla="*/ 34488 w 4007677"/>
                <a:gd name="connsiteY12" fmla="*/ 2023008 h 4554394"/>
                <a:gd name="connsiteX13" fmla="*/ 965071 w 4007677"/>
                <a:gd name="connsiteY13" fmla="*/ 2540899 h 4554394"/>
                <a:gd name="connsiteX14" fmla="*/ 2235521 w 4007677"/>
                <a:gd name="connsiteY14" fmla="*/ 2451886 h 4554394"/>
                <a:gd name="connsiteX15" fmla="*/ 2551110 w 4007677"/>
                <a:gd name="connsiteY15" fmla="*/ 1780247 h 4554394"/>
                <a:gd name="connsiteX16" fmla="*/ 2016508 w 4007677"/>
                <a:gd name="connsiteY16" fmla="*/ 919320 h 4554394"/>
                <a:gd name="connsiteX17" fmla="*/ 835599 w 4007677"/>
                <a:gd name="connsiteY17" fmla="*/ 0 h 4554394"/>
                <a:gd name="connsiteX0" fmla="*/ 4007677 w 4007677"/>
                <a:gd name="connsiteY0" fmla="*/ 3989372 h 4560949"/>
                <a:gd name="connsiteX1" fmla="*/ 3416431 w 4007677"/>
                <a:gd name="connsiteY1" fmla="*/ 3937648 h 4560949"/>
                <a:gd name="connsiteX2" fmla="*/ 2210717 w 4007677"/>
                <a:gd name="connsiteY2" fmla="*/ 3961924 h 4560949"/>
                <a:gd name="connsiteX3" fmla="*/ 1781838 w 4007677"/>
                <a:gd name="connsiteY3" fmla="*/ 4277513 h 4560949"/>
                <a:gd name="connsiteX4" fmla="*/ 2663871 w 4007677"/>
                <a:gd name="connsiteY4" fmla="*/ 4552643 h 4560949"/>
                <a:gd name="connsiteX5" fmla="*/ 3926229 w 4007677"/>
                <a:gd name="connsiteY5" fmla="*/ 4366527 h 4560949"/>
                <a:gd name="connsiteX6" fmla="*/ 3829124 w 4007677"/>
                <a:gd name="connsiteY6" fmla="*/ 3897188 h 4560949"/>
                <a:gd name="connsiteX7" fmla="*/ 3812939 w 4007677"/>
                <a:gd name="connsiteY7" fmla="*/ 3751531 h 4560949"/>
                <a:gd name="connsiteX8" fmla="*/ 3343601 w 4007677"/>
                <a:gd name="connsiteY8" fmla="*/ 2909959 h 4560949"/>
                <a:gd name="connsiteX9" fmla="*/ 2599134 w 4007677"/>
                <a:gd name="connsiteY9" fmla="*/ 1768984 h 4560949"/>
                <a:gd name="connsiteX10" fmla="*/ 1507238 w 4007677"/>
                <a:gd name="connsiteY10" fmla="*/ 1359462 h 4560949"/>
                <a:gd name="connsiteX11" fmla="*/ 325800 w 4007677"/>
                <a:gd name="connsiteY11" fmla="*/ 1505118 h 4560949"/>
                <a:gd name="connsiteX12" fmla="*/ 34488 w 4007677"/>
                <a:gd name="connsiteY12" fmla="*/ 2023008 h 4560949"/>
                <a:gd name="connsiteX13" fmla="*/ 965071 w 4007677"/>
                <a:gd name="connsiteY13" fmla="*/ 2540899 h 4560949"/>
                <a:gd name="connsiteX14" fmla="*/ 2235521 w 4007677"/>
                <a:gd name="connsiteY14" fmla="*/ 2451886 h 4560949"/>
                <a:gd name="connsiteX15" fmla="*/ 2551110 w 4007677"/>
                <a:gd name="connsiteY15" fmla="*/ 1780247 h 4560949"/>
                <a:gd name="connsiteX16" fmla="*/ 2016508 w 4007677"/>
                <a:gd name="connsiteY16" fmla="*/ 919320 h 4560949"/>
                <a:gd name="connsiteX17" fmla="*/ 835599 w 4007677"/>
                <a:gd name="connsiteY17" fmla="*/ 0 h 4560949"/>
                <a:gd name="connsiteX0" fmla="*/ 4007677 w 4007677"/>
                <a:gd name="connsiteY0" fmla="*/ 3989372 h 4561735"/>
                <a:gd name="connsiteX1" fmla="*/ 3416431 w 4007677"/>
                <a:gd name="connsiteY1" fmla="*/ 3937648 h 4561735"/>
                <a:gd name="connsiteX2" fmla="*/ 2210717 w 4007677"/>
                <a:gd name="connsiteY2" fmla="*/ 3961924 h 4561735"/>
                <a:gd name="connsiteX3" fmla="*/ 1781838 w 4007677"/>
                <a:gd name="connsiteY3" fmla="*/ 4277513 h 4561735"/>
                <a:gd name="connsiteX4" fmla="*/ 2663871 w 4007677"/>
                <a:gd name="connsiteY4" fmla="*/ 4552643 h 4561735"/>
                <a:gd name="connsiteX5" fmla="*/ 3926229 w 4007677"/>
                <a:gd name="connsiteY5" fmla="*/ 4366527 h 4561735"/>
                <a:gd name="connsiteX6" fmla="*/ 3812939 w 4007677"/>
                <a:gd name="connsiteY6" fmla="*/ 3751531 h 4561735"/>
                <a:gd name="connsiteX7" fmla="*/ 3343601 w 4007677"/>
                <a:gd name="connsiteY7" fmla="*/ 2909959 h 4561735"/>
                <a:gd name="connsiteX8" fmla="*/ 2599134 w 4007677"/>
                <a:gd name="connsiteY8" fmla="*/ 1768984 h 4561735"/>
                <a:gd name="connsiteX9" fmla="*/ 1507238 w 4007677"/>
                <a:gd name="connsiteY9" fmla="*/ 1359462 h 4561735"/>
                <a:gd name="connsiteX10" fmla="*/ 325800 w 4007677"/>
                <a:gd name="connsiteY10" fmla="*/ 1505118 h 4561735"/>
                <a:gd name="connsiteX11" fmla="*/ 34488 w 4007677"/>
                <a:gd name="connsiteY11" fmla="*/ 2023008 h 4561735"/>
                <a:gd name="connsiteX12" fmla="*/ 965071 w 4007677"/>
                <a:gd name="connsiteY12" fmla="*/ 2540899 h 4561735"/>
                <a:gd name="connsiteX13" fmla="*/ 2235521 w 4007677"/>
                <a:gd name="connsiteY13" fmla="*/ 2451886 h 4561735"/>
                <a:gd name="connsiteX14" fmla="*/ 2551110 w 4007677"/>
                <a:gd name="connsiteY14" fmla="*/ 1780247 h 4561735"/>
                <a:gd name="connsiteX15" fmla="*/ 2016508 w 4007677"/>
                <a:gd name="connsiteY15" fmla="*/ 919320 h 4561735"/>
                <a:gd name="connsiteX16" fmla="*/ 835599 w 4007677"/>
                <a:gd name="connsiteY16" fmla="*/ 0 h 4561735"/>
                <a:gd name="connsiteX0" fmla="*/ 4007677 w 4007677"/>
                <a:gd name="connsiteY0" fmla="*/ 3989372 h 4556713"/>
                <a:gd name="connsiteX1" fmla="*/ 3416431 w 4007677"/>
                <a:gd name="connsiteY1" fmla="*/ 3937648 h 4556713"/>
                <a:gd name="connsiteX2" fmla="*/ 2210717 w 4007677"/>
                <a:gd name="connsiteY2" fmla="*/ 3961924 h 4556713"/>
                <a:gd name="connsiteX3" fmla="*/ 1781838 w 4007677"/>
                <a:gd name="connsiteY3" fmla="*/ 4277513 h 4556713"/>
                <a:gd name="connsiteX4" fmla="*/ 2663871 w 4007677"/>
                <a:gd name="connsiteY4" fmla="*/ 4552643 h 4556713"/>
                <a:gd name="connsiteX5" fmla="*/ 3926229 w 4007677"/>
                <a:gd name="connsiteY5" fmla="*/ 4366527 h 4556713"/>
                <a:gd name="connsiteX6" fmla="*/ 3812939 w 4007677"/>
                <a:gd name="connsiteY6" fmla="*/ 3751531 h 4556713"/>
                <a:gd name="connsiteX7" fmla="*/ 3343601 w 4007677"/>
                <a:gd name="connsiteY7" fmla="*/ 2909959 h 4556713"/>
                <a:gd name="connsiteX8" fmla="*/ 2599134 w 4007677"/>
                <a:gd name="connsiteY8" fmla="*/ 1768984 h 4556713"/>
                <a:gd name="connsiteX9" fmla="*/ 1507238 w 4007677"/>
                <a:gd name="connsiteY9" fmla="*/ 1359462 h 4556713"/>
                <a:gd name="connsiteX10" fmla="*/ 325800 w 4007677"/>
                <a:gd name="connsiteY10" fmla="*/ 1505118 h 4556713"/>
                <a:gd name="connsiteX11" fmla="*/ 34488 w 4007677"/>
                <a:gd name="connsiteY11" fmla="*/ 2023008 h 4556713"/>
                <a:gd name="connsiteX12" fmla="*/ 965071 w 4007677"/>
                <a:gd name="connsiteY12" fmla="*/ 2540899 h 4556713"/>
                <a:gd name="connsiteX13" fmla="*/ 2235521 w 4007677"/>
                <a:gd name="connsiteY13" fmla="*/ 2451886 h 4556713"/>
                <a:gd name="connsiteX14" fmla="*/ 2551110 w 4007677"/>
                <a:gd name="connsiteY14" fmla="*/ 1780247 h 4556713"/>
                <a:gd name="connsiteX15" fmla="*/ 2016508 w 4007677"/>
                <a:gd name="connsiteY15" fmla="*/ 919320 h 4556713"/>
                <a:gd name="connsiteX16" fmla="*/ 835599 w 4007677"/>
                <a:gd name="connsiteY16" fmla="*/ 0 h 4556713"/>
                <a:gd name="connsiteX0" fmla="*/ 4007677 w 4007677"/>
                <a:gd name="connsiteY0" fmla="*/ 3989372 h 4556713"/>
                <a:gd name="connsiteX1" fmla="*/ 3416431 w 4007677"/>
                <a:gd name="connsiteY1" fmla="*/ 3937648 h 4556713"/>
                <a:gd name="connsiteX2" fmla="*/ 2210717 w 4007677"/>
                <a:gd name="connsiteY2" fmla="*/ 3961924 h 4556713"/>
                <a:gd name="connsiteX3" fmla="*/ 1781838 w 4007677"/>
                <a:gd name="connsiteY3" fmla="*/ 4277513 h 4556713"/>
                <a:gd name="connsiteX4" fmla="*/ 2663871 w 4007677"/>
                <a:gd name="connsiteY4" fmla="*/ 4552643 h 4556713"/>
                <a:gd name="connsiteX5" fmla="*/ 3926229 w 4007677"/>
                <a:gd name="connsiteY5" fmla="*/ 4366527 h 4556713"/>
                <a:gd name="connsiteX6" fmla="*/ 3812939 w 4007677"/>
                <a:gd name="connsiteY6" fmla="*/ 3751531 h 4556713"/>
                <a:gd name="connsiteX7" fmla="*/ 3400246 w 4007677"/>
                <a:gd name="connsiteY7" fmla="*/ 2893775 h 4556713"/>
                <a:gd name="connsiteX8" fmla="*/ 2599134 w 4007677"/>
                <a:gd name="connsiteY8" fmla="*/ 1768984 h 4556713"/>
                <a:gd name="connsiteX9" fmla="*/ 1507238 w 4007677"/>
                <a:gd name="connsiteY9" fmla="*/ 1359462 h 4556713"/>
                <a:gd name="connsiteX10" fmla="*/ 325800 w 4007677"/>
                <a:gd name="connsiteY10" fmla="*/ 1505118 h 4556713"/>
                <a:gd name="connsiteX11" fmla="*/ 34488 w 4007677"/>
                <a:gd name="connsiteY11" fmla="*/ 2023008 h 4556713"/>
                <a:gd name="connsiteX12" fmla="*/ 965071 w 4007677"/>
                <a:gd name="connsiteY12" fmla="*/ 2540899 h 4556713"/>
                <a:gd name="connsiteX13" fmla="*/ 2235521 w 4007677"/>
                <a:gd name="connsiteY13" fmla="*/ 2451886 h 4556713"/>
                <a:gd name="connsiteX14" fmla="*/ 2551110 w 4007677"/>
                <a:gd name="connsiteY14" fmla="*/ 1780247 h 4556713"/>
                <a:gd name="connsiteX15" fmla="*/ 2016508 w 4007677"/>
                <a:gd name="connsiteY15" fmla="*/ 919320 h 4556713"/>
                <a:gd name="connsiteX16" fmla="*/ 835599 w 4007677"/>
                <a:gd name="connsiteY16" fmla="*/ 0 h 4556713"/>
                <a:gd name="connsiteX0" fmla="*/ 4007677 w 4007677"/>
                <a:gd name="connsiteY0" fmla="*/ 3989372 h 4556713"/>
                <a:gd name="connsiteX1" fmla="*/ 3416431 w 4007677"/>
                <a:gd name="connsiteY1" fmla="*/ 3937648 h 4556713"/>
                <a:gd name="connsiteX2" fmla="*/ 2210717 w 4007677"/>
                <a:gd name="connsiteY2" fmla="*/ 3961924 h 4556713"/>
                <a:gd name="connsiteX3" fmla="*/ 1781838 w 4007677"/>
                <a:gd name="connsiteY3" fmla="*/ 4277513 h 4556713"/>
                <a:gd name="connsiteX4" fmla="*/ 2663871 w 4007677"/>
                <a:gd name="connsiteY4" fmla="*/ 4552643 h 4556713"/>
                <a:gd name="connsiteX5" fmla="*/ 3926229 w 4007677"/>
                <a:gd name="connsiteY5" fmla="*/ 4366527 h 4556713"/>
                <a:gd name="connsiteX6" fmla="*/ 3812939 w 4007677"/>
                <a:gd name="connsiteY6" fmla="*/ 3751531 h 4556713"/>
                <a:gd name="connsiteX7" fmla="*/ 3400246 w 4007677"/>
                <a:gd name="connsiteY7" fmla="*/ 2893775 h 4556713"/>
                <a:gd name="connsiteX8" fmla="*/ 2599134 w 4007677"/>
                <a:gd name="connsiteY8" fmla="*/ 1768984 h 4556713"/>
                <a:gd name="connsiteX9" fmla="*/ 1507238 w 4007677"/>
                <a:gd name="connsiteY9" fmla="*/ 1359462 h 4556713"/>
                <a:gd name="connsiteX10" fmla="*/ 325800 w 4007677"/>
                <a:gd name="connsiteY10" fmla="*/ 1505118 h 4556713"/>
                <a:gd name="connsiteX11" fmla="*/ 34488 w 4007677"/>
                <a:gd name="connsiteY11" fmla="*/ 2023008 h 4556713"/>
                <a:gd name="connsiteX12" fmla="*/ 965071 w 4007677"/>
                <a:gd name="connsiteY12" fmla="*/ 2540899 h 4556713"/>
                <a:gd name="connsiteX13" fmla="*/ 2235521 w 4007677"/>
                <a:gd name="connsiteY13" fmla="*/ 2451886 h 4556713"/>
                <a:gd name="connsiteX14" fmla="*/ 2551110 w 4007677"/>
                <a:gd name="connsiteY14" fmla="*/ 1780247 h 4556713"/>
                <a:gd name="connsiteX15" fmla="*/ 2016508 w 4007677"/>
                <a:gd name="connsiteY15" fmla="*/ 919320 h 4556713"/>
                <a:gd name="connsiteX16" fmla="*/ 835599 w 4007677"/>
                <a:gd name="connsiteY16" fmla="*/ 0 h 4556713"/>
                <a:gd name="connsiteX0" fmla="*/ 4007677 w 4007677"/>
                <a:gd name="connsiteY0" fmla="*/ 3989372 h 4556713"/>
                <a:gd name="connsiteX1" fmla="*/ 3416431 w 4007677"/>
                <a:gd name="connsiteY1" fmla="*/ 3929556 h 4556713"/>
                <a:gd name="connsiteX2" fmla="*/ 2210717 w 4007677"/>
                <a:gd name="connsiteY2" fmla="*/ 3961924 h 4556713"/>
                <a:gd name="connsiteX3" fmla="*/ 1781838 w 4007677"/>
                <a:gd name="connsiteY3" fmla="*/ 4277513 h 4556713"/>
                <a:gd name="connsiteX4" fmla="*/ 2663871 w 4007677"/>
                <a:gd name="connsiteY4" fmla="*/ 4552643 h 4556713"/>
                <a:gd name="connsiteX5" fmla="*/ 3926229 w 4007677"/>
                <a:gd name="connsiteY5" fmla="*/ 4366527 h 4556713"/>
                <a:gd name="connsiteX6" fmla="*/ 3812939 w 4007677"/>
                <a:gd name="connsiteY6" fmla="*/ 3751531 h 4556713"/>
                <a:gd name="connsiteX7" fmla="*/ 3400246 w 4007677"/>
                <a:gd name="connsiteY7" fmla="*/ 2893775 h 4556713"/>
                <a:gd name="connsiteX8" fmla="*/ 2599134 w 4007677"/>
                <a:gd name="connsiteY8" fmla="*/ 1768984 h 4556713"/>
                <a:gd name="connsiteX9" fmla="*/ 1507238 w 4007677"/>
                <a:gd name="connsiteY9" fmla="*/ 1359462 h 4556713"/>
                <a:gd name="connsiteX10" fmla="*/ 325800 w 4007677"/>
                <a:gd name="connsiteY10" fmla="*/ 1505118 h 4556713"/>
                <a:gd name="connsiteX11" fmla="*/ 34488 w 4007677"/>
                <a:gd name="connsiteY11" fmla="*/ 2023008 h 4556713"/>
                <a:gd name="connsiteX12" fmla="*/ 965071 w 4007677"/>
                <a:gd name="connsiteY12" fmla="*/ 2540899 h 4556713"/>
                <a:gd name="connsiteX13" fmla="*/ 2235521 w 4007677"/>
                <a:gd name="connsiteY13" fmla="*/ 2451886 h 4556713"/>
                <a:gd name="connsiteX14" fmla="*/ 2551110 w 4007677"/>
                <a:gd name="connsiteY14" fmla="*/ 1780247 h 4556713"/>
                <a:gd name="connsiteX15" fmla="*/ 2016508 w 4007677"/>
                <a:gd name="connsiteY15" fmla="*/ 919320 h 4556713"/>
                <a:gd name="connsiteX16" fmla="*/ 835599 w 4007677"/>
                <a:gd name="connsiteY16" fmla="*/ 0 h 4556713"/>
                <a:gd name="connsiteX0" fmla="*/ 4007677 w 4007677"/>
                <a:gd name="connsiteY0" fmla="*/ 3989372 h 4556713"/>
                <a:gd name="connsiteX1" fmla="*/ 3367879 w 4007677"/>
                <a:gd name="connsiteY1" fmla="*/ 3921464 h 4556713"/>
                <a:gd name="connsiteX2" fmla="*/ 2210717 w 4007677"/>
                <a:gd name="connsiteY2" fmla="*/ 3961924 h 4556713"/>
                <a:gd name="connsiteX3" fmla="*/ 1781838 w 4007677"/>
                <a:gd name="connsiteY3" fmla="*/ 4277513 h 4556713"/>
                <a:gd name="connsiteX4" fmla="*/ 2663871 w 4007677"/>
                <a:gd name="connsiteY4" fmla="*/ 4552643 h 4556713"/>
                <a:gd name="connsiteX5" fmla="*/ 3926229 w 4007677"/>
                <a:gd name="connsiteY5" fmla="*/ 4366527 h 4556713"/>
                <a:gd name="connsiteX6" fmla="*/ 3812939 w 4007677"/>
                <a:gd name="connsiteY6" fmla="*/ 3751531 h 4556713"/>
                <a:gd name="connsiteX7" fmla="*/ 3400246 w 4007677"/>
                <a:gd name="connsiteY7" fmla="*/ 2893775 h 4556713"/>
                <a:gd name="connsiteX8" fmla="*/ 2599134 w 4007677"/>
                <a:gd name="connsiteY8" fmla="*/ 1768984 h 4556713"/>
                <a:gd name="connsiteX9" fmla="*/ 1507238 w 4007677"/>
                <a:gd name="connsiteY9" fmla="*/ 1359462 h 4556713"/>
                <a:gd name="connsiteX10" fmla="*/ 325800 w 4007677"/>
                <a:gd name="connsiteY10" fmla="*/ 1505118 h 4556713"/>
                <a:gd name="connsiteX11" fmla="*/ 34488 w 4007677"/>
                <a:gd name="connsiteY11" fmla="*/ 2023008 h 4556713"/>
                <a:gd name="connsiteX12" fmla="*/ 965071 w 4007677"/>
                <a:gd name="connsiteY12" fmla="*/ 2540899 h 4556713"/>
                <a:gd name="connsiteX13" fmla="*/ 2235521 w 4007677"/>
                <a:gd name="connsiteY13" fmla="*/ 2451886 h 4556713"/>
                <a:gd name="connsiteX14" fmla="*/ 2551110 w 4007677"/>
                <a:gd name="connsiteY14" fmla="*/ 1780247 h 4556713"/>
                <a:gd name="connsiteX15" fmla="*/ 2016508 w 4007677"/>
                <a:gd name="connsiteY15" fmla="*/ 919320 h 4556713"/>
                <a:gd name="connsiteX16" fmla="*/ 835599 w 4007677"/>
                <a:gd name="connsiteY16" fmla="*/ 0 h 4556713"/>
                <a:gd name="connsiteX0" fmla="*/ 4007677 w 4007677"/>
                <a:gd name="connsiteY0" fmla="*/ 3989372 h 4556713"/>
                <a:gd name="connsiteX1" fmla="*/ 3367879 w 4007677"/>
                <a:gd name="connsiteY1" fmla="*/ 3921464 h 4556713"/>
                <a:gd name="connsiteX2" fmla="*/ 2210717 w 4007677"/>
                <a:gd name="connsiteY2" fmla="*/ 3961924 h 4556713"/>
                <a:gd name="connsiteX3" fmla="*/ 1781838 w 4007677"/>
                <a:gd name="connsiteY3" fmla="*/ 4277513 h 4556713"/>
                <a:gd name="connsiteX4" fmla="*/ 2663871 w 4007677"/>
                <a:gd name="connsiteY4" fmla="*/ 4552643 h 4556713"/>
                <a:gd name="connsiteX5" fmla="*/ 3926229 w 4007677"/>
                <a:gd name="connsiteY5" fmla="*/ 4366527 h 4556713"/>
                <a:gd name="connsiteX6" fmla="*/ 3812939 w 4007677"/>
                <a:gd name="connsiteY6" fmla="*/ 3751531 h 4556713"/>
                <a:gd name="connsiteX7" fmla="*/ 3400246 w 4007677"/>
                <a:gd name="connsiteY7" fmla="*/ 2893775 h 4556713"/>
                <a:gd name="connsiteX8" fmla="*/ 2599134 w 4007677"/>
                <a:gd name="connsiteY8" fmla="*/ 1768984 h 4556713"/>
                <a:gd name="connsiteX9" fmla="*/ 1507238 w 4007677"/>
                <a:gd name="connsiteY9" fmla="*/ 1359462 h 4556713"/>
                <a:gd name="connsiteX10" fmla="*/ 325800 w 4007677"/>
                <a:gd name="connsiteY10" fmla="*/ 1505118 h 4556713"/>
                <a:gd name="connsiteX11" fmla="*/ 34488 w 4007677"/>
                <a:gd name="connsiteY11" fmla="*/ 2023008 h 4556713"/>
                <a:gd name="connsiteX12" fmla="*/ 965071 w 4007677"/>
                <a:gd name="connsiteY12" fmla="*/ 2540899 h 4556713"/>
                <a:gd name="connsiteX13" fmla="*/ 2235521 w 4007677"/>
                <a:gd name="connsiteY13" fmla="*/ 2451886 h 4556713"/>
                <a:gd name="connsiteX14" fmla="*/ 2551110 w 4007677"/>
                <a:gd name="connsiteY14" fmla="*/ 1780247 h 4556713"/>
                <a:gd name="connsiteX15" fmla="*/ 2016508 w 4007677"/>
                <a:gd name="connsiteY15" fmla="*/ 919320 h 4556713"/>
                <a:gd name="connsiteX16" fmla="*/ 835599 w 4007677"/>
                <a:gd name="connsiteY16" fmla="*/ 0 h 4556713"/>
                <a:gd name="connsiteX0" fmla="*/ 4007677 w 4007677"/>
                <a:gd name="connsiteY0" fmla="*/ 3989372 h 4556713"/>
                <a:gd name="connsiteX1" fmla="*/ 3367879 w 4007677"/>
                <a:gd name="connsiteY1" fmla="*/ 3921464 h 4556713"/>
                <a:gd name="connsiteX2" fmla="*/ 2210717 w 4007677"/>
                <a:gd name="connsiteY2" fmla="*/ 3961924 h 4556713"/>
                <a:gd name="connsiteX3" fmla="*/ 1781838 w 4007677"/>
                <a:gd name="connsiteY3" fmla="*/ 4277513 h 4556713"/>
                <a:gd name="connsiteX4" fmla="*/ 2663871 w 4007677"/>
                <a:gd name="connsiteY4" fmla="*/ 4552643 h 4556713"/>
                <a:gd name="connsiteX5" fmla="*/ 3926229 w 4007677"/>
                <a:gd name="connsiteY5" fmla="*/ 4366527 h 4556713"/>
                <a:gd name="connsiteX6" fmla="*/ 3812939 w 4007677"/>
                <a:gd name="connsiteY6" fmla="*/ 3751531 h 4556713"/>
                <a:gd name="connsiteX7" fmla="*/ 3400246 w 4007677"/>
                <a:gd name="connsiteY7" fmla="*/ 2893775 h 4556713"/>
                <a:gd name="connsiteX8" fmla="*/ 2599134 w 4007677"/>
                <a:gd name="connsiteY8" fmla="*/ 1768984 h 4556713"/>
                <a:gd name="connsiteX9" fmla="*/ 1507238 w 4007677"/>
                <a:gd name="connsiteY9" fmla="*/ 1359462 h 4556713"/>
                <a:gd name="connsiteX10" fmla="*/ 325800 w 4007677"/>
                <a:gd name="connsiteY10" fmla="*/ 1505118 h 4556713"/>
                <a:gd name="connsiteX11" fmla="*/ 34488 w 4007677"/>
                <a:gd name="connsiteY11" fmla="*/ 2023008 h 4556713"/>
                <a:gd name="connsiteX12" fmla="*/ 965071 w 4007677"/>
                <a:gd name="connsiteY12" fmla="*/ 2540899 h 4556713"/>
                <a:gd name="connsiteX13" fmla="*/ 2235521 w 4007677"/>
                <a:gd name="connsiteY13" fmla="*/ 2451886 h 4556713"/>
                <a:gd name="connsiteX14" fmla="*/ 2551110 w 4007677"/>
                <a:gd name="connsiteY14" fmla="*/ 1780247 h 4556713"/>
                <a:gd name="connsiteX15" fmla="*/ 2016508 w 4007677"/>
                <a:gd name="connsiteY15" fmla="*/ 919320 h 4556713"/>
                <a:gd name="connsiteX16" fmla="*/ 835599 w 4007677"/>
                <a:gd name="connsiteY16" fmla="*/ 0 h 4556713"/>
                <a:gd name="connsiteX0" fmla="*/ 4007677 w 4007677"/>
                <a:gd name="connsiteY0" fmla="*/ 3989372 h 4555297"/>
                <a:gd name="connsiteX1" fmla="*/ 3367879 w 4007677"/>
                <a:gd name="connsiteY1" fmla="*/ 3921464 h 4555297"/>
                <a:gd name="connsiteX2" fmla="*/ 2210717 w 4007677"/>
                <a:gd name="connsiteY2" fmla="*/ 3961924 h 4555297"/>
                <a:gd name="connsiteX3" fmla="*/ 1935587 w 4007677"/>
                <a:gd name="connsiteY3" fmla="*/ 4261329 h 4555297"/>
                <a:gd name="connsiteX4" fmla="*/ 2663871 w 4007677"/>
                <a:gd name="connsiteY4" fmla="*/ 4552643 h 4555297"/>
                <a:gd name="connsiteX5" fmla="*/ 3926229 w 4007677"/>
                <a:gd name="connsiteY5" fmla="*/ 4366527 h 4555297"/>
                <a:gd name="connsiteX6" fmla="*/ 3812939 w 4007677"/>
                <a:gd name="connsiteY6" fmla="*/ 3751531 h 4555297"/>
                <a:gd name="connsiteX7" fmla="*/ 3400246 w 4007677"/>
                <a:gd name="connsiteY7" fmla="*/ 2893775 h 4555297"/>
                <a:gd name="connsiteX8" fmla="*/ 2599134 w 4007677"/>
                <a:gd name="connsiteY8" fmla="*/ 1768984 h 4555297"/>
                <a:gd name="connsiteX9" fmla="*/ 1507238 w 4007677"/>
                <a:gd name="connsiteY9" fmla="*/ 1359462 h 4555297"/>
                <a:gd name="connsiteX10" fmla="*/ 325800 w 4007677"/>
                <a:gd name="connsiteY10" fmla="*/ 1505118 h 4555297"/>
                <a:gd name="connsiteX11" fmla="*/ 34488 w 4007677"/>
                <a:gd name="connsiteY11" fmla="*/ 2023008 h 4555297"/>
                <a:gd name="connsiteX12" fmla="*/ 965071 w 4007677"/>
                <a:gd name="connsiteY12" fmla="*/ 2540899 h 4555297"/>
                <a:gd name="connsiteX13" fmla="*/ 2235521 w 4007677"/>
                <a:gd name="connsiteY13" fmla="*/ 2451886 h 4555297"/>
                <a:gd name="connsiteX14" fmla="*/ 2551110 w 4007677"/>
                <a:gd name="connsiteY14" fmla="*/ 1780247 h 4555297"/>
                <a:gd name="connsiteX15" fmla="*/ 2016508 w 4007677"/>
                <a:gd name="connsiteY15" fmla="*/ 919320 h 4555297"/>
                <a:gd name="connsiteX16" fmla="*/ 835599 w 4007677"/>
                <a:gd name="connsiteY16" fmla="*/ 0 h 4555297"/>
                <a:gd name="connsiteX0" fmla="*/ 4007677 w 4007677"/>
                <a:gd name="connsiteY0" fmla="*/ 3989372 h 4555297"/>
                <a:gd name="connsiteX1" fmla="*/ 3367879 w 4007677"/>
                <a:gd name="connsiteY1" fmla="*/ 3921464 h 4555297"/>
                <a:gd name="connsiteX2" fmla="*/ 2210717 w 4007677"/>
                <a:gd name="connsiteY2" fmla="*/ 3961924 h 4555297"/>
                <a:gd name="connsiteX3" fmla="*/ 1935587 w 4007677"/>
                <a:gd name="connsiteY3" fmla="*/ 4261329 h 4555297"/>
                <a:gd name="connsiteX4" fmla="*/ 2663871 w 4007677"/>
                <a:gd name="connsiteY4" fmla="*/ 4552643 h 4555297"/>
                <a:gd name="connsiteX5" fmla="*/ 3926229 w 4007677"/>
                <a:gd name="connsiteY5" fmla="*/ 4366527 h 4555297"/>
                <a:gd name="connsiteX6" fmla="*/ 3812939 w 4007677"/>
                <a:gd name="connsiteY6" fmla="*/ 3751531 h 4555297"/>
                <a:gd name="connsiteX7" fmla="*/ 3400246 w 4007677"/>
                <a:gd name="connsiteY7" fmla="*/ 2893775 h 4555297"/>
                <a:gd name="connsiteX8" fmla="*/ 2599134 w 4007677"/>
                <a:gd name="connsiteY8" fmla="*/ 1768984 h 4555297"/>
                <a:gd name="connsiteX9" fmla="*/ 1507238 w 4007677"/>
                <a:gd name="connsiteY9" fmla="*/ 1359462 h 4555297"/>
                <a:gd name="connsiteX10" fmla="*/ 325800 w 4007677"/>
                <a:gd name="connsiteY10" fmla="*/ 1505118 h 4555297"/>
                <a:gd name="connsiteX11" fmla="*/ 34488 w 4007677"/>
                <a:gd name="connsiteY11" fmla="*/ 2023008 h 4555297"/>
                <a:gd name="connsiteX12" fmla="*/ 965071 w 4007677"/>
                <a:gd name="connsiteY12" fmla="*/ 2540899 h 4555297"/>
                <a:gd name="connsiteX13" fmla="*/ 2235521 w 4007677"/>
                <a:gd name="connsiteY13" fmla="*/ 2451886 h 4555297"/>
                <a:gd name="connsiteX14" fmla="*/ 2551110 w 4007677"/>
                <a:gd name="connsiteY14" fmla="*/ 1780247 h 4555297"/>
                <a:gd name="connsiteX15" fmla="*/ 2016508 w 4007677"/>
                <a:gd name="connsiteY15" fmla="*/ 919320 h 4555297"/>
                <a:gd name="connsiteX16" fmla="*/ 835599 w 4007677"/>
                <a:gd name="connsiteY16" fmla="*/ 0 h 4555297"/>
                <a:gd name="connsiteX0" fmla="*/ 4007677 w 4007677"/>
                <a:gd name="connsiteY0" fmla="*/ 3989372 h 4555297"/>
                <a:gd name="connsiteX1" fmla="*/ 3367879 w 4007677"/>
                <a:gd name="connsiteY1" fmla="*/ 3921464 h 4555297"/>
                <a:gd name="connsiteX2" fmla="*/ 2210717 w 4007677"/>
                <a:gd name="connsiteY2" fmla="*/ 3961924 h 4555297"/>
                <a:gd name="connsiteX3" fmla="*/ 1935587 w 4007677"/>
                <a:gd name="connsiteY3" fmla="*/ 4261329 h 4555297"/>
                <a:gd name="connsiteX4" fmla="*/ 2663871 w 4007677"/>
                <a:gd name="connsiteY4" fmla="*/ 4552643 h 4555297"/>
                <a:gd name="connsiteX5" fmla="*/ 3926229 w 4007677"/>
                <a:gd name="connsiteY5" fmla="*/ 4366527 h 4555297"/>
                <a:gd name="connsiteX6" fmla="*/ 3812939 w 4007677"/>
                <a:gd name="connsiteY6" fmla="*/ 3751531 h 4555297"/>
                <a:gd name="connsiteX7" fmla="*/ 3400246 w 4007677"/>
                <a:gd name="connsiteY7" fmla="*/ 2893775 h 4555297"/>
                <a:gd name="connsiteX8" fmla="*/ 2599134 w 4007677"/>
                <a:gd name="connsiteY8" fmla="*/ 1768984 h 4555297"/>
                <a:gd name="connsiteX9" fmla="*/ 1507238 w 4007677"/>
                <a:gd name="connsiteY9" fmla="*/ 1359462 h 4555297"/>
                <a:gd name="connsiteX10" fmla="*/ 325800 w 4007677"/>
                <a:gd name="connsiteY10" fmla="*/ 1505118 h 4555297"/>
                <a:gd name="connsiteX11" fmla="*/ 34488 w 4007677"/>
                <a:gd name="connsiteY11" fmla="*/ 2023008 h 4555297"/>
                <a:gd name="connsiteX12" fmla="*/ 965071 w 4007677"/>
                <a:gd name="connsiteY12" fmla="*/ 2540899 h 4555297"/>
                <a:gd name="connsiteX13" fmla="*/ 2235521 w 4007677"/>
                <a:gd name="connsiteY13" fmla="*/ 2451886 h 4555297"/>
                <a:gd name="connsiteX14" fmla="*/ 2551110 w 4007677"/>
                <a:gd name="connsiteY14" fmla="*/ 1780247 h 4555297"/>
                <a:gd name="connsiteX15" fmla="*/ 2016508 w 4007677"/>
                <a:gd name="connsiteY15" fmla="*/ 919320 h 4555297"/>
                <a:gd name="connsiteX16" fmla="*/ 835599 w 4007677"/>
                <a:gd name="connsiteY16" fmla="*/ 0 h 4555297"/>
                <a:gd name="connsiteX0" fmla="*/ 4007677 w 4007677"/>
                <a:gd name="connsiteY0" fmla="*/ 3989372 h 4555297"/>
                <a:gd name="connsiteX1" fmla="*/ 3367879 w 4007677"/>
                <a:gd name="connsiteY1" fmla="*/ 3921464 h 4555297"/>
                <a:gd name="connsiteX2" fmla="*/ 2210717 w 4007677"/>
                <a:gd name="connsiteY2" fmla="*/ 3961924 h 4555297"/>
                <a:gd name="connsiteX3" fmla="*/ 1935587 w 4007677"/>
                <a:gd name="connsiteY3" fmla="*/ 4261329 h 4555297"/>
                <a:gd name="connsiteX4" fmla="*/ 2663871 w 4007677"/>
                <a:gd name="connsiteY4" fmla="*/ 4552643 h 4555297"/>
                <a:gd name="connsiteX5" fmla="*/ 3926229 w 4007677"/>
                <a:gd name="connsiteY5" fmla="*/ 4366527 h 4555297"/>
                <a:gd name="connsiteX6" fmla="*/ 3812939 w 4007677"/>
                <a:gd name="connsiteY6" fmla="*/ 3751531 h 4555297"/>
                <a:gd name="connsiteX7" fmla="*/ 3400246 w 4007677"/>
                <a:gd name="connsiteY7" fmla="*/ 2893775 h 4555297"/>
                <a:gd name="connsiteX8" fmla="*/ 2599134 w 4007677"/>
                <a:gd name="connsiteY8" fmla="*/ 1768984 h 4555297"/>
                <a:gd name="connsiteX9" fmla="*/ 1507238 w 4007677"/>
                <a:gd name="connsiteY9" fmla="*/ 1359462 h 4555297"/>
                <a:gd name="connsiteX10" fmla="*/ 325800 w 4007677"/>
                <a:gd name="connsiteY10" fmla="*/ 1505118 h 4555297"/>
                <a:gd name="connsiteX11" fmla="*/ 34488 w 4007677"/>
                <a:gd name="connsiteY11" fmla="*/ 2023008 h 4555297"/>
                <a:gd name="connsiteX12" fmla="*/ 965071 w 4007677"/>
                <a:gd name="connsiteY12" fmla="*/ 2540899 h 4555297"/>
                <a:gd name="connsiteX13" fmla="*/ 2235521 w 4007677"/>
                <a:gd name="connsiteY13" fmla="*/ 2451886 h 4555297"/>
                <a:gd name="connsiteX14" fmla="*/ 2551110 w 4007677"/>
                <a:gd name="connsiteY14" fmla="*/ 1780247 h 4555297"/>
                <a:gd name="connsiteX15" fmla="*/ 2016508 w 4007677"/>
                <a:gd name="connsiteY15" fmla="*/ 919320 h 4555297"/>
                <a:gd name="connsiteX16" fmla="*/ 835599 w 4007677"/>
                <a:gd name="connsiteY16" fmla="*/ 0 h 4555297"/>
                <a:gd name="connsiteX0" fmla="*/ 4007677 w 4007677"/>
                <a:gd name="connsiteY0" fmla="*/ 3989372 h 4555297"/>
                <a:gd name="connsiteX1" fmla="*/ 3367879 w 4007677"/>
                <a:gd name="connsiteY1" fmla="*/ 3921464 h 4555297"/>
                <a:gd name="connsiteX2" fmla="*/ 2210717 w 4007677"/>
                <a:gd name="connsiteY2" fmla="*/ 3961924 h 4555297"/>
                <a:gd name="connsiteX3" fmla="*/ 1935587 w 4007677"/>
                <a:gd name="connsiteY3" fmla="*/ 4261329 h 4555297"/>
                <a:gd name="connsiteX4" fmla="*/ 2663871 w 4007677"/>
                <a:gd name="connsiteY4" fmla="*/ 4552643 h 4555297"/>
                <a:gd name="connsiteX5" fmla="*/ 3926229 w 4007677"/>
                <a:gd name="connsiteY5" fmla="*/ 4366527 h 4555297"/>
                <a:gd name="connsiteX6" fmla="*/ 3812939 w 4007677"/>
                <a:gd name="connsiteY6" fmla="*/ 3751531 h 4555297"/>
                <a:gd name="connsiteX7" fmla="*/ 3400246 w 4007677"/>
                <a:gd name="connsiteY7" fmla="*/ 2893775 h 4555297"/>
                <a:gd name="connsiteX8" fmla="*/ 2599134 w 4007677"/>
                <a:gd name="connsiteY8" fmla="*/ 1768984 h 4555297"/>
                <a:gd name="connsiteX9" fmla="*/ 1507238 w 4007677"/>
                <a:gd name="connsiteY9" fmla="*/ 1359462 h 4555297"/>
                <a:gd name="connsiteX10" fmla="*/ 325800 w 4007677"/>
                <a:gd name="connsiteY10" fmla="*/ 1505118 h 4555297"/>
                <a:gd name="connsiteX11" fmla="*/ 34488 w 4007677"/>
                <a:gd name="connsiteY11" fmla="*/ 2023008 h 4555297"/>
                <a:gd name="connsiteX12" fmla="*/ 965071 w 4007677"/>
                <a:gd name="connsiteY12" fmla="*/ 2540899 h 4555297"/>
                <a:gd name="connsiteX13" fmla="*/ 2235521 w 4007677"/>
                <a:gd name="connsiteY13" fmla="*/ 2451886 h 4555297"/>
                <a:gd name="connsiteX14" fmla="*/ 2551110 w 4007677"/>
                <a:gd name="connsiteY14" fmla="*/ 1780247 h 4555297"/>
                <a:gd name="connsiteX15" fmla="*/ 2016508 w 4007677"/>
                <a:gd name="connsiteY15" fmla="*/ 919320 h 4555297"/>
                <a:gd name="connsiteX16" fmla="*/ 835599 w 4007677"/>
                <a:gd name="connsiteY16" fmla="*/ 0 h 4555297"/>
                <a:gd name="connsiteX0" fmla="*/ 4007677 w 4007677"/>
                <a:gd name="connsiteY0" fmla="*/ 3989372 h 4555297"/>
                <a:gd name="connsiteX1" fmla="*/ 3367879 w 4007677"/>
                <a:gd name="connsiteY1" fmla="*/ 3921464 h 4555297"/>
                <a:gd name="connsiteX2" fmla="*/ 2226901 w 4007677"/>
                <a:gd name="connsiteY2" fmla="*/ 3978108 h 4555297"/>
                <a:gd name="connsiteX3" fmla="*/ 1935587 w 4007677"/>
                <a:gd name="connsiteY3" fmla="*/ 4261329 h 4555297"/>
                <a:gd name="connsiteX4" fmla="*/ 2663871 w 4007677"/>
                <a:gd name="connsiteY4" fmla="*/ 4552643 h 4555297"/>
                <a:gd name="connsiteX5" fmla="*/ 3926229 w 4007677"/>
                <a:gd name="connsiteY5" fmla="*/ 4366527 h 4555297"/>
                <a:gd name="connsiteX6" fmla="*/ 3812939 w 4007677"/>
                <a:gd name="connsiteY6" fmla="*/ 3751531 h 4555297"/>
                <a:gd name="connsiteX7" fmla="*/ 3400246 w 4007677"/>
                <a:gd name="connsiteY7" fmla="*/ 2893775 h 4555297"/>
                <a:gd name="connsiteX8" fmla="*/ 2599134 w 4007677"/>
                <a:gd name="connsiteY8" fmla="*/ 1768984 h 4555297"/>
                <a:gd name="connsiteX9" fmla="*/ 1507238 w 4007677"/>
                <a:gd name="connsiteY9" fmla="*/ 1359462 h 4555297"/>
                <a:gd name="connsiteX10" fmla="*/ 325800 w 4007677"/>
                <a:gd name="connsiteY10" fmla="*/ 1505118 h 4555297"/>
                <a:gd name="connsiteX11" fmla="*/ 34488 w 4007677"/>
                <a:gd name="connsiteY11" fmla="*/ 2023008 h 4555297"/>
                <a:gd name="connsiteX12" fmla="*/ 965071 w 4007677"/>
                <a:gd name="connsiteY12" fmla="*/ 2540899 h 4555297"/>
                <a:gd name="connsiteX13" fmla="*/ 2235521 w 4007677"/>
                <a:gd name="connsiteY13" fmla="*/ 2451886 h 4555297"/>
                <a:gd name="connsiteX14" fmla="*/ 2551110 w 4007677"/>
                <a:gd name="connsiteY14" fmla="*/ 1780247 h 4555297"/>
                <a:gd name="connsiteX15" fmla="*/ 2016508 w 4007677"/>
                <a:gd name="connsiteY15" fmla="*/ 919320 h 4555297"/>
                <a:gd name="connsiteX16" fmla="*/ 835599 w 4007677"/>
                <a:gd name="connsiteY16" fmla="*/ 0 h 4555297"/>
                <a:gd name="connsiteX0" fmla="*/ 4007677 w 4007677"/>
                <a:gd name="connsiteY0" fmla="*/ 3989372 h 4555297"/>
                <a:gd name="connsiteX1" fmla="*/ 3367879 w 4007677"/>
                <a:gd name="connsiteY1" fmla="*/ 3921464 h 4555297"/>
                <a:gd name="connsiteX2" fmla="*/ 2226901 w 4007677"/>
                <a:gd name="connsiteY2" fmla="*/ 3978108 h 4555297"/>
                <a:gd name="connsiteX3" fmla="*/ 1935587 w 4007677"/>
                <a:gd name="connsiteY3" fmla="*/ 4261329 h 4555297"/>
                <a:gd name="connsiteX4" fmla="*/ 2663871 w 4007677"/>
                <a:gd name="connsiteY4" fmla="*/ 4552643 h 4555297"/>
                <a:gd name="connsiteX5" fmla="*/ 3926229 w 4007677"/>
                <a:gd name="connsiteY5" fmla="*/ 4366527 h 4555297"/>
                <a:gd name="connsiteX6" fmla="*/ 3812939 w 4007677"/>
                <a:gd name="connsiteY6" fmla="*/ 3751531 h 4555297"/>
                <a:gd name="connsiteX7" fmla="*/ 3400246 w 4007677"/>
                <a:gd name="connsiteY7" fmla="*/ 2893775 h 4555297"/>
                <a:gd name="connsiteX8" fmla="*/ 2599134 w 4007677"/>
                <a:gd name="connsiteY8" fmla="*/ 1768984 h 4555297"/>
                <a:gd name="connsiteX9" fmla="*/ 1507238 w 4007677"/>
                <a:gd name="connsiteY9" fmla="*/ 1359462 h 4555297"/>
                <a:gd name="connsiteX10" fmla="*/ 325800 w 4007677"/>
                <a:gd name="connsiteY10" fmla="*/ 1505118 h 4555297"/>
                <a:gd name="connsiteX11" fmla="*/ 34488 w 4007677"/>
                <a:gd name="connsiteY11" fmla="*/ 2023008 h 4555297"/>
                <a:gd name="connsiteX12" fmla="*/ 965071 w 4007677"/>
                <a:gd name="connsiteY12" fmla="*/ 2540899 h 4555297"/>
                <a:gd name="connsiteX13" fmla="*/ 2235521 w 4007677"/>
                <a:gd name="connsiteY13" fmla="*/ 2451886 h 4555297"/>
                <a:gd name="connsiteX14" fmla="*/ 2551110 w 4007677"/>
                <a:gd name="connsiteY14" fmla="*/ 1780247 h 4555297"/>
                <a:gd name="connsiteX15" fmla="*/ 2016508 w 4007677"/>
                <a:gd name="connsiteY15" fmla="*/ 919320 h 4555297"/>
                <a:gd name="connsiteX16" fmla="*/ 835599 w 4007677"/>
                <a:gd name="connsiteY16" fmla="*/ 0 h 4555297"/>
                <a:gd name="connsiteX0" fmla="*/ 4007677 w 4007677"/>
                <a:gd name="connsiteY0" fmla="*/ 3989372 h 4555297"/>
                <a:gd name="connsiteX1" fmla="*/ 3367879 w 4007677"/>
                <a:gd name="connsiteY1" fmla="*/ 3921464 h 4555297"/>
                <a:gd name="connsiteX2" fmla="*/ 2226901 w 4007677"/>
                <a:gd name="connsiteY2" fmla="*/ 3978108 h 4555297"/>
                <a:gd name="connsiteX3" fmla="*/ 1935587 w 4007677"/>
                <a:gd name="connsiteY3" fmla="*/ 4261329 h 4555297"/>
                <a:gd name="connsiteX4" fmla="*/ 2663871 w 4007677"/>
                <a:gd name="connsiteY4" fmla="*/ 4552643 h 4555297"/>
                <a:gd name="connsiteX5" fmla="*/ 3926229 w 4007677"/>
                <a:gd name="connsiteY5" fmla="*/ 4366527 h 4555297"/>
                <a:gd name="connsiteX6" fmla="*/ 3812939 w 4007677"/>
                <a:gd name="connsiteY6" fmla="*/ 3751531 h 4555297"/>
                <a:gd name="connsiteX7" fmla="*/ 3400246 w 4007677"/>
                <a:gd name="connsiteY7" fmla="*/ 2893775 h 4555297"/>
                <a:gd name="connsiteX8" fmla="*/ 2599134 w 4007677"/>
                <a:gd name="connsiteY8" fmla="*/ 1768984 h 4555297"/>
                <a:gd name="connsiteX9" fmla="*/ 1507238 w 4007677"/>
                <a:gd name="connsiteY9" fmla="*/ 1359462 h 4555297"/>
                <a:gd name="connsiteX10" fmla="*/ 325800 w 4007677"/>
                <a:gd name="connsiteY10" fmla="*/ 1505118 h 4555297"/>
                <a:gd name="connsiteX11" fmla="*/ 34488 w 4007677"/>
                <a:gd name="connsiteY11" fmla="*/ 2023008 h 4555297"/>
                <a:gd name="connsiteX12" fmla="*/ 965071 w 4007677"/>
                <a:gd name="connsiteY12" fmla="*/ 2540899 h 4555297"/>
                <a:gd name="connsiteX13" fmla="*/ 2235521 w 4007677"/>
                <a:gd name="connsiteY13" fmla="*/ 2451886 h 4555297"/>
                <a:gd name="connsiteX14" fmla="*/ 2551110 w 4007677"/>
                <a:gd name="connsiteY14" fmla="*/ 1780247 h 4555297"/>
                <a:gd name="connsiteX15" fmla="*/ 2016508 w 4007677"/>
                <a:gd name="connsiteY15" fmla="*/ 919320 h 4555297"/>
                <a:gd name="connsiteX16" fmla="*/ 835599 w 4007677"/>
                <a:gd name="connsiteY16" fmla="*/ 0 h 4555297"/>
                <a:gd name="connsiteX0" fmla="*/ 4007677 w 4007677"/>
                <a:gd name="connsiteY0" fmla="*/ 3989372 h 4555297"/>
                <a:gd name="connsiteX1" fmla="*/ 3367879 w 4007677"/>
                <a:gd name="connsiteY1" fmla="*/ 3921464 h 4555297"/>
                <a:gd name="connsiteX2" fmla="*/ 2226901 w 4007677"/>
                <a:gd name="connsiteY2" fmla="*/ 3978108 h 4555297"/>
                <a:gd name="connsiteX3" fmla="*/ 1935587 w 4007677"/>
                <a:gd name="connsiteY3" fmla="*/ 4261329 h 4555297"/>
                <a:gd name="connsiteX4" fmla="*/ 2663871 w 4007677"/>
                <a:gd name="connsiteY4" fmla="*/ 4552643 h 4555297"/>
                <a:gd name="connsiteX5" fmla="*/ 3926229 w 4007677"/>
                <a:gd name="connsiteY5" fmla="*/ 4366527 h 4555297"/>
                <a:gd name="connsiteX6" fmla="*/ 3812939 w 4007677"/>
                <a:gd name="connsiteY6" fmla="*/ 3751531 h 4555297"/>
                <a:gd name="connsiteX7" fmla="*/ 3400246 w 4007677"/>
                <a:gd name="connsiteY7" fmla="*/ 2893775 h 4555297"/>
                <a:gd name="connsiteX8" fmla="*/ 2599134 w 4007677"/>
                <a:gd name="connsiteY8" fmla="*/ 1768984 h 4555297"/>
                <a:gd name="connsiteX9" fmla="*/ 1507238 w 4007677"/>
                <a:gd name="connsiteY9" fmla="*/ 1359462 h 4555297"/>
                <a:gd name="connsiteX10" fmla="*/ 325800 w 4007677"/>
                <a:gd name="connsiteY10" fmla="*/ 1505118 h 4555297"/>
                <a:gd name="connsiteX11" fmla="*/ 34488 w 4007677"/>
                <a:gd name="connsiteY11" fmla="*/ 2023008 h 4555297"/>
                <a:gd name="connsiteX12" fmla="*/ 965071 w 4007677"/>
                <a:gd name="connsiteY12" fmla="*/ 2540899 h 4555297"/>
                <a:gd name="connsiteX13" fmla="*/ 2235521 w 4007677"/>
                <a:gd name="connsiteY13" fmla="*/ 2451886 h 4555297"/>
                <a:gd name="connsiteX14" fmla="*/ 2551110 w 4007677"/>
                <a:gd name="connsiteY14" fmla="*/ 1780247 h 4555297"/>
                <a:gd name="connsiteX15" fmla="*/ 2016508 w 4007677"/>
                <a:gd name="connsiteY15" fmla="*/ 919320 h 4555297"/>
                <a:gd name="connsiteX16" fmla="*/ 835599 w 4007677"/>
                <a:gd name="connsiteY16" fmla="*/ 0 h 4555297"/>
                <a:gd name="connsiteX0" fmla="*/ 4007677 w 4007677"/>
                <a:gd name="connsiteY0" fmla="*/ 3989372 h 4555297"/>
                <a:gd name="connsiteX1" fmla="*/ 3367879 w 4007677"/>
                <a:gd name="connsiteY1" fmla="*/ 3921464 h 4555297"/>
                <a:gd name="connsiteX2" fmla="*/ 2226901 w 4007677"/>
                <a:gd name="connsiteY2" fmla="*/ 3978108 h 4555297"/>
                <a:gd name="connsiteX3" fmla="*/ 1935587 w 4007677"/>
                <a:gd name="connsiteY3" fmla="*/ 4261329 h 4555297"/>
                <a:gd name="connsiteX4" fmla="*/ 2663871 w 4007677"/>
                <a:gd name="connsiteY4" fmla="*/ 4552643 h 4555297"/>
                <a:gd name="connsiteX5" fmla="*/ 3926229 w 4007677"/>
                <a:gd name="connsiteY5" fmla="*/ 4366527 h 4555297"/>
                <a:gd name="connsiteX6" fmla="*/ 3812939 w 4007677"/>
                <a:gd name="connsiteY6" fmla="*/ 3751531 h 4555297"/>
                <a:gd name="connsiteX7" fmla="*/ 3400246 w 4007677"/>
                <a:gd name="connsiteY7" fmla="*/ 2893775 h 4555297"/>
                <a:gd name="connsiteX8" fmla="*/ 2599134 w 4007677"/>
                <a:gd name="connsiteY8" fmla="*/ 1768984 h 4555297"/>
                <a:gd name="connsiteX9" fmla="*/ 1507238 w 4007677"/>
                <a:gd name="connsiteY9" fmla="*/ 1359462 h 4555297"/>
                <a:gd name="connsiteX10" fmla="*/ 325800 w 4007677"/>
                <a:gd name="connsiteY10" fmla="*/ 1505118 h 4555297"/>
                <a:gd name="connsiteX11" fmla="*/ 34488 w 4007677"/>
                <a:gd name="connsiteY11" fmla="*/ 2023008 h 4555297"/>
                <a:gd name="connsiteX12" fmla="*/ 965071 w 4007677"/>
                <a:gd name="connsiteY12" fmla="*/ 2540899 h 4555297"/>
                <a:gd name="connsiteX13" fmla="*/ 2235521 w 4007677"/>
                <a:gd name="connsiteY13" fmla="*/ 2451886 h 4555297"/>
                <a:gd name="connsiteX14" fmla="*/ 2551110 w 4007677"/>
                <a:gd name="connsiteY14" fmla="*/ 1780247 h 4555297"/>
                <a:gd name="connsiteX15" fmla="*/ 2016508 w 4007677"/>
                <a:gd name="connsiteY15" fmla="*/ 919320 h 4555297"/>
                <a:gd name="connsiteX16" fmla="*/ 835599 w 4007677"/>
                <a:gd name="connsiteY16" fmla="*/ 0 h 4555297"/>
                <a:gd name="connsiteX0" fmla="*/ 4007677 w 4007677"/>
                <a:gd name="connsiteY0" fmla="*/ 3989372 h 4555297"/>
                <a:gd name="connsiteX1" fmla="*/ 3367879 w 4007677"/>
                <a:gd name="connsiteY1" fmla="*/ 3921464 h 4555297"/>
                <a:gd name="connsiteX2" fmla="*/ 2226901 w 4007677"/>
                <a:gd name="connsiteY2" fmla="*/ 3978108 h 4555297"/>
                <a:gd name="connsiteX3" fmla="*/ 1935587 w 4007677"/>
                <a:gd name="connsiteY3" fmla="*/ 4261329 h 4555297"/>
                <a:gd name="connsiteX4" fmla="*/ 2663871 w 4007677"/>
                <a:gd name="connsiteY4" fmla="*/ 4552643 h 4555297"/>
                <a:gd name="connsiteX5" fmla="*/ 3926229 w 4007677"/>
                <a:gd name="connsiteY5" fmla="*/ 4366527 h 4555297"/>
                <a:gd name="connsiteX6" fmla="*/ 3812939 w 4007677"/>
                <a:gd name="connsiteY6" fmla="*/ 3751531 h 4555297"/>
                <a:gd name="connsiteX7" fmla="*/ 3400246 w 4007677"/>
                <a:gd name="connsiteY7" fmla="*/ 2893775 h 4555297"/>
                <a:gd name="connsiteX8" fmla="*/ 2599134 w 4007677"/>
                <a:gd name="connsiteY8" fmla="*/ 1768984 h 4555297"/>
                <a:gd name="connsiteX9" fmla="*/ 1507238 w 4007677"/>
                <a:gd name="connsiteY9" fmla="*/ 1359462 h 4555297"/>
                <a:gd name="connsiteX10" fmla="*/ 325800 w 4007677"/>
                <a:gd name="connsiteY10" fmla="*/ 1505118 h 4555297"/>
                <a:gd name="connsiteX11" fmla="*/ 34488 w 4007677"/>
                <a:gd name="connsiteY11" fmla="*/ 2023008 h 4555297"/>
                <a:gd name="connsiteX12" fmla="*/ 965071 w 4007677"/>
                <a:gd name="connsiteY12" fmla="*/ 2540899 h 4555297"/>
                <a:gd name="connsiteX13" fmla="*/ 2235521 w 4007677"/>
                <a:gd name="connsiteY13" fmla="*/ 2451886 h 4555297"/>
                <a:gd name="connsiteX14" fmla="*/ 2551110 w 4007677"/>
                <a:gd name="connsiteY14" fmla="*/ 1780247 h 4555297"/>
                <a:gd name="connsiteX15" fmla="*/ 2016508 w 4007677"/>
                <a:gd name="connsiteY15" fmla="*/ 919320 h 4555297"/>
                <a:gd name="connsiteX16" fmla="*/ 835599 w 4007677"/>
                <a:gd name="connsiteY16" fmla="*/ 0 h 4555297"/>
                <a:gd name="connsiteX0" fmla="*/ 4007677 w 4007677"/>
                <a:gd name="connsiteY0" fmla="*/ 3989372 h 4555297"/>
                <a:gd name="connsiteX1" fmla="*/ 3367879 w 4007677"/>
                <a:gd name="connsiteY1" fmla="*/ 3889096 h 4555297"/>
                <a:gd name="connsiteX2" fmla="*/ 2226901 w 4007677"/>
                <a:gd name="connsiteY2" fmla="*/ 3978108 h 4555297"/>
                <a:gd name="connsiteX3" fmla="*/ 1935587 w 4007677"/>
                <a:gd name="connsiteY3" fmla="*/ 4261329 h 4555297"/>
                <a:gd name="connsiteX4" fmla="*/ 2663871 w 4007677"/>
                <a:gd name="connsiteY4" fmla="*/ 4552643 h 4555297"/>
                <a:gd name="connsiteX5" fmla="*/ 3926229 w 4007677"/>
                <a:gd name="connsiteY5" fmla="*/ 4366527 h 4555297"/>
                <a:gd name="connsiteX6" fmla="*/ 3812939 w 4007677"/>
                <a:gd name="connsiteY6" fmla="*/ 3751531 h 4555297"/>
                <a:gd name="connsiteX7" fmla="*/ 3400246 w 4007677"/>
                <a:gd name="connsiteY7" fmla="*/ 2893775 h 4555297"/>
                <a:gd name="connsiteX8" fmla="*/ 2599134 w 4007677"/>
                <a:gd name="connsiteY8" fmla="*/ 1768984 h 4555297"/>
                <a:gd name="connsiteX9" fmla="*/ 1507238 w 4007677"/>
                <a:gd name="connsiteY9" fmla="*/ 1359462 h 4555297"/>
                <a:gd name="connsiteX10" fmla="*/ 325800 w 4007677"/>
                <a:gd name="connsiteY10" fmla="*/ 1505118 h 4555297"/>
                <a:gd name="connsiteX11" fmla="*/ 34488 w 4007677"/>
                <a:gd name="connsiteY11" fmla="*/ 2023008 h 4555297"/>
                <a:gd name="connsiteX12" fmla="*/ 965071 w 4007677"/>
                <a:gd name="connsiteY12" fmla="*/ 2540899 h 4555297"/>
                <a:gd name="connsiteX13" fmla="*/ 2235521 w 4007677"/>
                <a:gd name="connsiteY13" fmla="*/ 2451886 h 4555297"/>
                <a:gd name="connsiteX14" fmla="*/ 2551110 w 4007677"/>
                <a:gd name="connsiteY14" fmla="*/ 1780247 h 4555297"/>
                <a:gd name="connsiteX15" fmla="*/ 2016508 w 4007677"/>
                <a:gd name="connsiteY15" fmla="*/ 919320 h 4555297"/>
                <a:gd name="connsiteX16" fmla="*/ 835599 w 4007677"/>
                <a:gd name="connsiteY16" fmla="*/ 0 h 4555297"/>
                <a:gd name="connsiteX0" fmla="*/ 4007677 w 4007677"/>
                <a:gd name="connsiteY0" fmla="*/ 3989372 h 4555297"/>
                <a:gd name="connsiteX1" fmla="*/ 3367879 w 4007677"/>
                <a:gd name="connsiteY1" fmla="*/ 3889096 h 4555297"/>
                <a:gd name="connsiteX2" fmla="*/ 2226901 w 4007677"/>
                <a:gd name="connsiteY2" fmla="*/ 3978108 h 4555297"/>
                <a:gd name="connsiteX3" fmla="*/ 1935587 w 4007677"/>
                <a:gd name="connsiteY3" fmla="*/ 4261329 h 4555297"/>
                <a:gd name="connsiteX4" fmla="*/ 2663871 w 4007677"/>
                <a:gd name="connsiteY4" fmla="*/ 4552643 h 4555297"/>
                <a:gd name="connsiteX5" fmla="*/ 3926229 w 4007677"/>
                <a:gd name="connsiteY5" fmla="*/ 4366527 h 4555297"/>
                <a:gd name="connsiteX6" fmla="*/ 3812939 w 4007677"/>
                <a:gd name="connsiteY6" fmla="*/ 3751531 h 4555297"/>
                <a:gd name="connsiteX7" fmla="*/ 3400246 w 4007677"/>
                <a:gd name="connsiteY7" fmla="*/ 2893775 h 4555297"/>
                <a:gd name="connsiteX8" fmla="*/ 2599134 w 4007677"/>
                <a:gd name="connsiteY8" fmla="*/ 1768984 h 4555297"/>
                <a:gd name="connsiteX9" fmla="*/ 1507238 w 4007677"/>
                <a:gd name="connsiteY9" fmla="*/ 1359462 h 4555297"/>
                <a:gd name="connsiteX10" fmla="*/ 325800 w 4007677"/>
                <a:gd name="connsiteY10" fmla="*/ 1505118 h 4555297"/>
                <a:gd name="connsiteX11" fmla="*/ 34488 w 4007677"/>
                <a:gd name="connsiteY11" fmla="*/ 2023008 h 4555297"/>
                <a:gd name="connsiteX12" fmla="*/ 965071 w 4007677"/>
                <a:gd name="connsiteY12" fmla="*/ 2540899 h 4555297"/>
                <a:gd name="connsiteX13" fmla="*/ 2235521 w 4007677"/>
                <a:gd name="connsiteY13" fmla="*/ 2451886 h 4555297"/>
                <a:gd name="connsiteX14" fmla="*/ 2551110 w 4007677"/>
                <a:gd name="connsiteY14" fmla="*/ 1780247 h 4555297"/>
                <a:gd name="connsiteX15" fmla="*/ 2016508 w 4007677"/>
                <a:gd name="connsiteY15" fmla="*/ 919320 h 4555297"/>
                <a:gd name="connsiteX16" fmla="*/ 835599 w 4007677"/>
                <a:gd name="connsiteY16" fmla="*/ 0 h 4555297"/>
                <a:gd name="connsiteX0" fmla="*/ 4007677 w 4007677"/>
                <a:gd name="connsiteY0" fmla="*/ 3989372 h 4555297"/>
                <a:gd name="connsiteX1" fmla="*/ 3367879 w 4007677"/>
                <a:gd name="connsiteY1" fmla="*/ 3889096 h 4555297"/>
                <a:gd name="connsiteX2" fmla="*/ 2226901 w 4007677"/>
                <a:gd name="connsiteY2" fmla="*/ 3978108 h 4555297"/>
                <a:gd name="connsiteX3" fmla="*/ 1935587 w 4007677"/>
                <a:gd name="connsiteY3" fmla="*/ 4261329 h 4555297"/>
                <a:gd name="connsiteX4" fmla="*/ 2663871 w 4007677"/>
                <a:gd name="connsiteY4" fmla="*/ 4552643 h 4555297"/>
                <a:gd name="connsiteX5" fmla="*/ 3926229 w 4007677"/>
                <a:gd name="connsiteY5" fmla="*/ 4366527 h 4555297"/>
                <a:gd name="connsiteX6" fmla="*/ 3812939 w 4007677"/>
                <a:gd name="connsiteY6" fmla="*/ 3751531 h 4555297"/>
                <a:gd name="connsiteX7" fmla="*/ 3400246 w 4007677"/>
                <a:gd name="connsiteY7" fmla="*/ 2893775 h 4555297"/>
                <a:gd name="connsiteX8" fmla="*/ 2599134 w 4007677"/>
                <a:gd name="connsiteY8" fmla="*/ 1768984 h 4555297"/>
                <a:gd name="connsiteX9" fmla="*/ 1507238 w 4007677"/>
                <a:gd name="connsiteY9" fmla="*/ 1359462 h 4555297"/>
                <a:gd name="connsiteX10" fmla="*/ 325800 w 4007677"/>
                <a:gd name="connsiteY10" fmla="*/ 1505118 h 4555297"/>
                <a:gd name="connsiteX11" fmla="*/ 34488 w 4007677"/>
                <a:gd name="connsiteY11" fmla="*/ 2023008 h 4555297"/>
                <a:gd name="connsiteX12" fmla="*/ 965071 w 4007677"/>
                <a:gd name="connsiteY12" fmla="*/ 2540899 h 4555297"/>
                <a:gd name="connsiteX13" fmla="*/ 2235521 w 4007677"/>
                <a:gd name="connsiteY13" fmla="*/ 2451886 h 4555297"/>
                <a:gd name="connsiteX14" fmla="*/ 2551110 w 4007677"/>
                <a:gd name="connsiteY14" fmla="*/ 1780247 h 4555297"/>
                <a:gd name="connsiteX15" fmla="*/ 2016508 w 4007677"/>
                <a:gd name="connsiteY15" fmla="*/ 919320 h 4555297"/>
                <a:gd name="connsiteX16" fmla="*/ 835599 w 4007677"/>
                <a:gd name="connsiteY16" fmla="*/ 0 h 4555297"/>
                <a:gd name="connsiteX0" fmla="*/ 4007677 w 4007677"/>
                <a:gd name="connsiteY0" fmla="*/ 3989372 h 4555297"/>
                <a:gd name="connsiteX1" fmla="*/ 3367879 w 4007677"/>
                <a:gd name="connsiteY1" fmla="*/ 3889096 h 4555297"/>
                <a:gd name="connsiteX2" fmla="*/ 1935587 w 4007677"/>
                <a:gd name="connsiteY2" fmla="*/ 4261329 h 4555297"/>
                <a:gd name="connsiteX3" fmla="*/ 2663871 w 4007677"/>
                <a:gd name="connsiteY3" fmla="*/ 4552643 h 4555297"/>
                <a:gd name="connsiteX4" fmla="*/ 3926229 w 4007677"/>
                <a:gd name="connsiteY4" fmla="*/ 4366527 h 4555297"/>
                <a:gd name="connsiteX5" fmla="*/ 3812939 w 4007677"/>
                <a:gd name="connsiteY5" fmla="*/ 3751531 h 4555297"/>
                <a:gd name="connsiteX6" fmla="*/ 3400246 w 4007677"/>
                <a:gd name="connsiteY6" fmla="*/ 2893775 h 4555297"/>
                <a:gd name="connsiteX7" fmla="*/ 2599134 w 4007677"/>
                <a:gd name="connsiteY7" fmla="*/ 1768984 h 4555297"/>
                <a:gd name="connsiteX8" fmla="*/ 1507238 w 4007677"/>
                <a:gd name="connsiteY8" fmla="*/ 1359462 h 4555297"/>
                <a:gd name="connsiteX9" fmla="*/ 325800 w 4007677"/>
                <a:gd name="connsiteY9" fmla="*/ 1505118 h 4555297"/>
                <a:gd name="connsiteX10" fmla="*/ 34488 w 4007677"/>
                <a:gd name="connsiteY10" fmla="*/ 2023008 h 4555297"/>
                <a:gd name="connsiteX11" fmla="*/ 965071 w 4007677"/>
                <a:gd name="connsiteY11" fmla="*/ 2540899 h 4555297"/>
                <a:gd name="connsiteX12" fmla="*/ 2235521 w 4007677"/>
                <a:gd name="connsiteY12" fmla="*/ 2451886 h 4555297"/>
                <a:gd name="connsiteX13" fmla="*/ 2551110 w 4007677"/>
                <a:gd name="connsiteY13" fmla="*/ 1780247 h 4555297"/>
                <a:gd name="connsiteX14" fmla="*/ 2016508 w 4007677"/>
                <a:gd name="connsiteY14" fmla="*/ 919320 h 4555297"/>
                <a:gd name="connsiteX15" fmla="*/ 835599 w 4007677"/>
                <a:gd name="connsiteY15" fmla="*/ 0 h 4555297"/>
                <a:gd name="connsiteX0" fmla="*/ 4007677 w 4007677"/>
                <a:gd name="connsiteY0" fmla="*/ 3989372 h 4555297"/>
                <a:gd name="connsiteX1" fmla="*/ 3367879 w 4007677"/>
                <a:gd name="connsiteY1" fmla="*/ 3889096 h 4555297"/>
                <a:gd name="connsiteX2" fmla="*/ 2534399 w 4007677"/>
                <a:gd name="connsiteY2" fmla="*/ 4059027 h 4555297"/>
                <a:gd name="connsiteX3" fmla="*/ 1935587 w 4007677"/>
                <a:gd name="connsiteY3" fmla="*/ 4261329 h 4555297"/>
                <a:gd name="connsiteX4" fmla="*/ 2663871 w 4007677"/>
                <a:gd name="connsiteY4" fmla="*/ 4552643 h 4555297"/>
                <a:gd name="connsiteX5" fmla="*/ 3926229 w 4007677"/>
                <a:gd name="connsiteY5" fmla="*/ 4366527 h 4555297"/>
                <a:gd name="connsiteX6" fmla="*/ 3812939 w 4007677"/>
                <a:gd name="connsiteY6" fmla="*/ 3751531 h 4555297"/>
                <a:gd name="connsiteX7" fmla="*/ 3400246 w 4007677"/>
                <a:gd name="connsiteY7" fmla="*/ 2893775 h 4555297"/>
                <a:gd name="connsiteX8" fmla="*/ 2599134 w 4007677"/>
                <a:gd name="connsiteY8" fmla="*/ 1768984 h 4555297"/>
                <a:gd name="connsiteX9" fmla="*/ 1507238 w 4007677"/>
                <a:gd name="connsiteY9" fmla="*/ 1359462 h 4555297"/>
                <a:gd name="connsiteX10" fmla="*/ 325800 w 4007677"/>
                <a:gd name="connsiteY10" fmla="*/ 1505118 h 4555297"/>
                <a:gd name="connsiteX11" fmla="*/ 34488 w 4007677"/>
                <a:gd name="connsiteY11" fmla="*/ 2023008 h 4555297"/>
                <a:gd name="connsiteX12" fmla="*/ 965071 w 4007677"/>
                <a:gd name="connsiteY12" fmla="*/ 2540899 h 4555297"/>
                <a:gd name="connsiteX13" fmla="*/ 2235521 w 4007677"/>
                <a:gd name="connsiteY13" fmla="*/ 2451886 h 4555297"/>
                <a:gd name="connsiteX14" fmla="*/ 2551110 w 4007677"/>
                <a:gd name="connsiteY14" fmla="*/ 1780247 h 4555297"/>
                <a:gd name="connsiteX15" fmla="*/ 2016508 w 4007677"/>
                <a:gd name="connsiteY15" fmla="*/ 919320 h 4555297"/>
                <a:gd name="connsiteX16" fmla="*/ 835599 w 4007677"/>
                <a:gd name="connsiteY16" fmla="*/ 0 h 4555297"/>
                <a:gd name="connsiteX0" fmla="*/ 4007677 w 4007677"/>
                <a:gd name="connsiteY0" fmla="*/ 3989372 h 4555297"/>
                <a:gd name="connsiteX1" fmla="*/ 3367879 w 4007677"/>
                <a:gd name="connsiteY1" fmla="*/ 3889096 h 4555297"/>
                <a:gd name="connsiteX2" fmla="*/ 2429202 w 4007677"/>
                <a:gd name="connsiteY2" fmla="*/ 3994290 h 4555297"/>
                <a:gd name="connsiteX3" fmla="*/ 1935587 w 4007677"/>
                <a:gd name="connsiteY3" fmla="*/ 4261329 h 4555297"/>
                <a:gd name="connsiteX4" fmla="*/ 2663871 w 4007677"/>
                <a:gd name="connsiteY4" fmla="*/ 4552643 h 4555297"/>
                <a:gd name="connsiteX5" fmla="*/ 3926229 w 4007677"/>
                <a:gd name="connsiteY5" fmla="*/ 4366527 h 4555297"/>
                <a:gd name="connsiteX6" fmla="*/ 3812939 w 4007677"/>
                <a:gd name="connsiteY6" fmla="*/ 3751531 h 4555297"/>
                <a:gd name="connsiteX7" fmla="*/ 3400246 w 4007677"/>
                <a:gd name="connsiteY7" fmla="*/ 2893775 h 4555297"/>
                <a:gd name="connsiteX8" fmla="*/ 2599134 w 4007677"/>
                <a:gd name="connsiteY8" fmla="*/ 1768984 h 4555297"/>
                <a:gd name="connsiteX9" fmla="*/ 1507238 w 4007677"/>
                <a:gd name="connsiteY9" fmla="*/ 1359462 h 4555297"/>
                <a:gd name="connsiteX10" fmla="*/ 325800 w 4007677"/>
                <a:gd name="connsiteY10" fmla="*/ 1505118 h 4555297"/>
                <a:gd name="connsiteX11" fmla="*/ 34488 w 4007677"/>
                <a:gd name="connsiteY11" fmla="*/ 2023008 h 4555297"/>
                <a:gd name="connsiteX12" fmla="*/ 965071 w 4007677"/>
                <a:gd name="connsiteY12" fmla="*/ 2540899 h 4555297"/>
                <a:gd name="connsiteX13" fmla="*/ 2235521 w 4007677"/>
                <a:gd name="connsiteY13" fmla="*/ 2451886 h 4555297"/>
                <a:gd name="connsiteX14" fmla="*/ 2551110 w 4007677"/>
                <a:gd name="connsiteY14" fmla="*/ 1780247 h 4555297"/>
                <a:gd name="connsiteX15" fmla="*/ 2016508 w 4007677"/>
                <a:gd name="connsiteY15" fmla="*/ 919320 h 4555297"/>
                <a:gd name="connsiteX16" fmla="*/ 835599 w 4007677"/>
                <a:gd name="connsiteY16" fmla="*/ 0 h 4555297"/>
                <a:gd name="connsiteX0" fmla="*/ 4007677 w 4007677"/>
                <a:gd name="connsiteY0" fmla="*/ 3989372 h 4555635"/>
                <a:gd name="connsiteX1" fmla="*/ 3367879 w 4007677"/>
                <a:gd name="connsiteY1" fmla="*/ 3889096 h 4555635"/>
                <a:gd name="connsiteX2" fmla="*/ 2429202 w 4007677"/>
                <a:gd name="connsiteY2" fmla="*/ 3994290 h 4555635"/>
                <a:gd name="connsiteX3" fmla="*/ 2000323 w 4007677"/>
                <a:gd name="connsiteY3" fmla="*/ 4253236 h 4555635"/>
                <a:gd name="connsiteX4" fmla="*/ 2663871 w 4007677"/>
                <a:gd name="connsiteY4" fmla="*/ 4552643 h 4555635"/>
                <a:gd name="connsiteX5" fmla="*/ 3926229 w 4007677"/>
                <a:gd name="connsiteY5" fmla="*/ 4366527 h 4555635"/>
                <a:gd name="connsiteX6" fmla="*/ 3812939 w 4007677"/>
                <a:gd name="connsiteY6" fmla="*/ 3751531 h 4555635"/>
                <a:gd name="connsiteX7" fmla="*/ 3400246 w 4007677"/>
                <a:gd name="connsiteY7" fmla="*/ 2893775 h 4555635"/>
                <a:gd name="connsiteX8" fmla="*/ 2599134 w 4007677"/>
                <a:gd name="connsiteY8" fmla="*/ 1768984 h 4555635"/>
                <a:gd name="connsiteX9" fmla="*/ 1507238 w 4007677"/>
                <a:gd name="connsiteY9" fmla="*/ 1359462 h 4555635"/>
                <a:gd name="connsiteX10" fmla="*/ 325800 w 4007677"/>
                <a:gd name="connsiteY10" fmla="*/ 1505118 h 4555635"/>
                <a:gd name="connsiteX11" fmla="*/ 34488 w 4007677"/>
                <a:gd name="connsiteY11" fmla="*/ 2023008 h 4555635"/>
                <a:gd name="connsiteX12" fmla="*/ 965071 w 4007677"/>
                <a:gd name="connsiteY12" fmla="*/ 2540899 h 4555635"/>
                <a:gd name="connsiteX13" fmla="*/ 2235521 w 4007677"/>
                <a:gd name="connsiteY13" fmla="*/ 2451886 h 4555635"/>
                <a:gd name="connsiteX14" fmla="*/ 2551110 w 4007677"/>
                <a:gd name="connsiteY14" fmla="*/ 1780247 h 4555635"/>
                <a:gd name="connsiteX15" fmla="*/ 2016508 w 4007677"/>
                <a:gd name="connsiteY15" fmla="*/ 919320 h 4555635"/>
                <a:gd name="connsiteX16" fmla="*/ 835599 w 4007677"/>
                <a:gd name="connsiteY16" fmla="*/ 0 h 4555635"/>
                <a:gd name="connsiteX0" fmla="*/ 4007677 w 4007677"/>
                <a:gd name="connsiteY0" fmla="*/ 3989372 h 4555635"/>
                <a:gd name="connsiteX1" fmla="*/ 3367879 w 4007677"/>
                <a:gd name="connsiteY1" fmla="*/ 3889096 h 4555635"/>
                <a:gd name="connsiteX2" fmla="*/ 2429202 w 4007677"/>
                <a:gd name="connsiteY2" fmla="*/ 3994290 h 4555635"/>
                <a:gd name="connsiteX3" fmla="*/ 2000323 w 4007677"/>
                <a:gd name="connsiteY3" fmla="*/ 4253236 h 4555635"/>
                <a:gd name="connsiteX4" fmla="*/ 2663871 w 4007677"/>
                <a:gd name="connsiteY4" fmla="*/ 4552643 h 4555635"/>
                <a:gd name="connsiteX5" fmla="*/ 3926229 w 4007677"/>
                <a:gd name="connsiteY5" fmla="*/ 4366527 h 4555635"/>
                <a:gd name="connsiteX6" fmla="*/ 3812939 w 4007677"/>
                <a:gd name="connsiteY6" fmla="*/ 3751531 h 4555635"/>
                <a:gd name="connsiteX7" fmla="*/ 3400246 w 4007677"/>
                <a:gd name="connsiteY7" fmla="*/ 2893775 h 4555635"/>
                <a:gd name="connsiteX8" fmla="*/ 2599134 w 4007677"/>
                <a:gd name="connsiteY8" fmla="*/ 1768984 h 4555635"/>
                <a:gd name="connsiteX9" fmla="*/ 1507238 w 4007677"/>
                <a:gd name="connsiteY9" fmla="*/ 1359462 h 4555635"/>
                <a:gd name="connsiteX10" fmla="*/ 325800 w 4007677"/>
                <a:gd name="connsiteY10" fmla="*/ 1505118 h 4555635"/>
                <a:gd name="connsiteX11" fmla="*/ 34488 w 4007677"/>
                <a:gd name="connsiteY11" fmla="*/ 2023008 h 4555635"/>
                <a:gd name="connsiteX12" fmla="*/ 965071 w 4007677"/>
                <a:gd name="connsiteY12" fmla="*/ 2540899 h 4555635"/>
                <a:gd name="connsiteX13" fmla="*/ 2235521 w 4007677"/>
                <a:gd name="connsiteY13" fmla="*/ 2451886 h 4555635"/>
                <a:gd name="connsiteX14" fmla="*/ 2551110 w 4007677"/>
                <a:gd name="connsiteY14" fmla="*/ 1780247 h 4555635"/>
                <a:gd name="connsiteX15" fmla="*/ 2016508 w 4007677"/>
                <a:gd name="connsiteY15" fmla="*/ 919320 h 4555635"/>
                <a:gd name="connsiteX16" fmla="*/ 835599 w 4007677"/>
                <a:gd name="connsiteY16" fmla="*/ 0 h 4555635"/>
                <a:gd name="connsiteX0" fmla="*/ 4007677 w 4007677"/>
                <a:gd name="connsiteY0" fmla="*/ 3989372 h 4555635"/>
                <a:gd name="connsiteX1" fmla="*/ 3367879 w 4007677"/>
                <a:gd name="connsiteY1" fmla="*/ 3889096 h 4555635"/>
                <a:gd name="connsiteX2" fmla="*/ 2429202 w 4007677"/>
                <a:gd name="connsiteY2" fmla="*/ 3994290 h 4555635"/>
                <a:gd name="connsiteX3" fmla="*/ 2000323 w 4007677"/>
                <a:gd name="connsiteY3" fmla="*/ 4253236 h 4555635"/>
                <a:gd name="connsiteX4" fmla="*/ 2663871 w 4007677"/>
                <a:gd name="connsiteY4" fmla="*/ 4552643 h 4555635"/>
                <a:gd name="connsiteX5" fmla="*/ 3926229 w 4007677"/>
                <a:gd name="connsiteY5" fmla="*/ 4366527 h 4555635"/>
                <a:gd name="connsiteX6" fmla="*/ 3812939 w 4007677"/>
                <a:gd name="connsiteY6" fmla="*/ 3751531 h 4555635"/>
                <a:gd name="connsiteX7" fmla="*/ 3400246 w 4007677"/>
                <a:gd name="connsiteY7" fmla="*/ 2893775 h 4555635"/>
                <a:gd name="connsiteX8" fmla="*/ 2599134 w 4007677"/>
                <a:gd name="connsiteY8" fmla="*/ 1768984 h 4555635"/>
                <a:gd name="connsiteX9" fmla="*/ 1507238 w 4007677"/>
                <a:gd name="connsiteY9" fmla="*/ 1359462 h 4555635"/>
                <a:gd name="connsiteX10" fmla="*/ 325800 w 4007677"/>
                <a:gd name="connsiteY10" fmla="*/ 1505118 h 4555635"/>
                <a:gd name="connsiteX11" fmla="*/ 34488 w 4007677"/>
                <a:gd name="connsiteY11" fmla="*/ 2023008 h 4555635"/>
                <a:gd name="connsiteX12" fmla="*/ 965071 w 4007677"/>
                <a:gd name="connsiteY12" fmla="*/ 2540899 h 4555635"/>
                <a:gd name="connsiteX13" fmla="*/ 2235521 w 4007677"/>
                <a:gd name="connsiteY13" fmla="*/ 2451886 h 4555635"/>
                <a:gd name="connsiteX14" fmla="*/ 2551110 w 4007677"/>
                <a:gd name="connsiteY14" fmla="*/ 1780247 h 4555635"/>
                <a:gd name="connsiteX15" fmla="*/ 2016508 w 4007677"/>
                <a:gd name="connsiteY15" fmla="*/ 919320 h 4555635"/>
                <a:gd name="connsiteX16" fmla="*/ 835599 w 4007677"/>
                <a:gd name="connsiteY16" fmla="*/ 0 h 4555635"/>
                <a:gd name="connsiteX0" fmla="*/ 4007677 w 4007677"/>
                <a:gd name="connsiteY0" fmla="*/ 3989372 h 4555635"/>
                <a:gd name="connsiteX1" fmla="*/ 3367879 w 4007677"/>
                <a:gd name="connsiteY1" fmla="*/ 3889096 h 4555635"/>
                <a:gd name="connsiteX2" fmla="*/ 2429202 w 4007677"/>
                <a:gd name="connsiteY2" fmla="*/ 3994290 h 4555635"/>
                <a:gd name="connsiteX3" fmla="*/ 2000323 w 4007677"/>
                <a:gd name="connsiteY3" fmla="*/ 4253236 h 4555635"/>
                <a:gd name="connsiteX4" fmla="*/ 2663871 w 4007677"/>
                <a:gd name="connsiteY4" fmla="*/ 4552643 h 4555635"/>
                <a:gd name="connsiteX5" fmla="*/ 3926229 w 4007677"/>
                <a:gd name="connsiteY5" fmla="*/ 4366527 h 4555635"/>
                <a:gd name="connsiteX6" fmla="*/ 3812939 w 4007677"/>
                <a:gd name="connsiteY6" fmla="*/ 3751531 h 4555635"/>
                <a:gd name="connsiteX7" fmla="*/ 3400246 w 4007677"/>
                <a:gd name="connsiteY7" fmla="*/ 2893775 h 4555635"/>
                <a:gd name="connsiteX8" fmla="*/ 2599134 w 4007677"/>
                <a:gd name="connsiteY8" fmla="*/ 1768984 h 4555635"/>
                <a:gd name="connsiteX9" fmla="*/ 1507238 w 4007677"/>
                <a:gd name="connsiteY9" fmla="*/ 1359462 h 4555635"/>
                <a:gd name="connsiteX10" fmla="*/ 325800 w 4007677"/>
                <a:gd name="connsiteY10" fmla="*/ 1505118 h 4555635"/>
                <a:gd name="connsiteX11" fmla="*/ 34488 w 4007677"/>
                <a:gd name="connsiteY11" fmla="*/ 2023008 h 4555635"/>
                <a:gd name="connsiteX12" fmla="*/ 965071 w 4007677"/>
                <a:gd name="connsiteY12" fmla="*/ 2540899 h 4555635"/>
                <a:gd name="connsiteX13" fmla="*/ 2235521 w 4007677"/>
                <a:gd name="connsiteY13" fmla="*/ 2451886 h 4555635"/>
                <a:gd name="connsiteX14" fmla="*/ 2551110 w 4007677"/>
                <a:gd name="connsiteY14" fmla="*/ 1780247 h 4555635"/>
                <a:gd name="connsiteX15" fmla="*/ 2016508 w 4007677"/>
                <a:gd name="connsiteY15" fmla="*/ 919320 h 4555635"/>
                <a:gd name="connsiteX16" fmla="*/ 835599 w 4007677"/>
                <a:gd name="connsiteY16" fmla="*/ 0 h 4555635"/>
                <a:gd name="connsiteX0" fmla="*/ 4007677 w 4007677"/>
                <a:gd name="connsiteY0" fmla="*/ 3989372 h 4555635"/>
                <a:gd name="connsiteX1" fmla="*/ 3367879 w 4007677"/>
                <a:gd name="connsiteY1" fmla="*/ 3889096 h 4555635"/>
                <a:gd name="connsiteX2" fmla="*/ 2429202 w 4007677"/>
                <a:gd name="connsiteY2" fmla="*/ 3994290 h 4555635"/>
                <a:gd name="connsiteX3" fmla="*/ 2000323 w 4007677"/>
                <a:gd name="connsiteY3" fmla="*/ 4253236 h 4555635"/>
                <a:gd name="connsiteX4" fmla="*/ 2663871 w 4007677"/>
                <a:gd name="connsiteY4" fmla="*/ 4552643 h 4555635"/>
                <a:gd name="connsiteX5" fmla="*/ 3926229 w 4007677"/>
                <a:gd name="connsiteY5" fmla="*/ 4366527 h 4555635"/>
                <a:gd name="connsiteX6" fmla="*/ 3812939 w 4007677"/>
                <a:gd name="connsiteY6" fmla="*/ 3751531 h 4555635"/>
                <a:gd name="connsiteX7" fmla="*/ 3400246 w 4007677"/>
                <a:gd name="connsiteY7" fmla="*/ 2893775 h 4555635"/>
                <a:gd name="connsiteX8" fmla="*/ 2599134 w 4007677"/>
                <a:gd name="connsiteY8" fmla="*/ 1768984 h 4555635"/>
                <a:gd name="connsiteX9" fmla="*/ 1507238 w 4007677"/>
                <a:gd name="connsiteY9" fmla="*/ 1359462 h 4555635"/>
                <a:gd name="connsiteX10" fmla="*/ 325800 w 4007677"/>
                <a:gd name="connsiteY10" fmla="*/ 1505118 h 4555635"/>
                <a:gd name="connsiteX11" fmla="*/ 34488 w 4007677"/>
                <a:gd name="connsiteY11" fmla="*/ 2023008 h 4555635"/>
                <a:gd name="connsiteX12" fmla="*/ 965071 w 4007677"/>
                <a:gd name="connsiteY12" fmla="*/ 2540899 h 4555635"/>
                <a:gd name="connsiteX13" fmla="*/ 2235521 w 4007677"/>
                <a:gd name="connsiteY13" fmla="*/ 2451886 h 4555635"/>
                <a:gd name="connsiteX14" fmla="*/ 2551110 w 4007677"/>
                <a:gd name="connsiteY14" fmla="*/ 1780247 h 4555635"/>
                <a:gd name="connsiteX15" fmla="*/ 2016508 w 4007677"/>
                <a:gd name="connsiteY15" fmla="*/ 919320 h 4555635"/>
                <a:gd name="connsiteX16" fmla="*/ 835599 w 4007677"/>
                <a:gd name="connsiteY16" fmla="*/ 0 h 4555635"/>
                <a:gd name="connsiteX0" fmla="*/ 4007677 w 4007677"/>
                <a:gd name="connsiteY0" fmla="*/ 3989372 h 4555635"/>
                <a:gd name="connsiteX1" fmla="*/ 3367879 w 4007677"/>
                <a:gd name="connsiteY1" fmla="*/ 3889096 h 4555635"/>
                <a:gd name="connsiteX2" fmla="*/ 2429202 w 4007677"/>
                <a:gd name="connsiteY2" fmla="*/ 3994290 h 4555635"/>
                <a:gd name="connsiteX3" fmla="*/ 2000323 w 4007677"/>
                <a:gd name="connsiteY3" fmla="*/ 4253236 h 4555635"/>
                <a:gd name="connsiteX4" fmla="*/ 2663871 w 4007677"/>
                <a:gd name="connsiteY4" fmla="*/ 4552643 h 4555635"/>
                <a:gd name="connsiteX5" fmla="*/ 3926229 w 4007677"/>
                <a:gd name="connsiteY5" fmla="*/ 4366527 h 4555635"/>
                <a:gd name="connsiteX6" fmla="*/ 3812939 w 4007677"/>
                <a:gd name="connsiteY6" fmla="*/ 3751531 h 4555635"/>
                <a:gd name="connsiteX7" fmla="*/ 3400246 w 4007677"/>
                <a:gd name="connsiteY7" fmla="*/ 2893775 h 4555635"/>
                <a:gd name="connsiteX8" fmla="*/ 2599134 w 4007677"/>
                <a:gd name="connsiteY8" fmla="*/ 1768984 h 4555635"/>
                <a:gd name="connsiteX9" fmla="*/ 1507238 w 4007677"/>
                <a:gd name="connsiteY9" fmla="*/ 1359462 h 4555635"/>
                <a:gd name="connsiteX10" fmla="*/ 325800 w 4007677"/>
                <a:gd name="connsiteY10" fmla="*/ 1505118 h 4555635"/>
                <a:gd name="connsiteX11" fmla="*/ 34488 w 4007677"/>
                <a:gd name="connsiteY11" fmla="*/ 2023008 h 4555635"/>
                <a:gd name="connsiteX12" fmla="*/ 965071 w 4007677"/>
                <a:gd name="connsiteY12" fmla="*/ 2540899 h 4555635"/>
                <a:gd name="connsiteX13" fmla="*/ 2235521 w 4007677"/>
                <a:gd name="connsiteY13" fmla="*/ 2451886 h 4555635"/>
                <a:gd name="connsiteX14" fmla="*/ 2551110 w 4007677"/>
                <a:gd name="connsiteY14" fmla="*/ 1780247 h 4555635"/>
                <a:gd name="connsiteX15" fmla="*/ 2016508 w 4007677"/>
                <a:gd name="connsiteY15" fmla="*/ 919320 h 4555635"/>
                <a:gd name="connsiteX16" fmla="*/ 835599 w 4007677"/>
                <a:gd name="connsiteY16" fmla="*/ 0 h 4555635"/>
                <a:gd name="connsiteX0" fmla="*/ 4007677 w 4007677"/>
                <a:gd name="connsiteY0" fmla="*/ 3989372 h 4557496"/>
                <a:gd name="connsiteX1" fmla="*/ 3367879 w 4007677"/>
                <a:gd name="connsiteY1" fmla="*/ 3889096 h 4557496"/>
                <a:gd name="connsiteX2" fmla="*/ 2429202 w 4007677"/>
                <a:gd name="connsiteY2" fmla="*/ 3994290 h 4557496"/>
                <a:gd name="connsiteX3" fmla="*/ 2000323 w 4007677"/>
                <a:gd name="connsiteY3" fmla="*/ 4253236 h 4557496"/>
                <a:gd name="connsiteX4" fmla="*/ 2663871 w 4007677"/>
                <a:gd name="connsiteY4" fmla="*/ 4552643 h 4557496"/>
                <a:gd name="connsiteX5" fmla="*/ 3926229 w 4007677"/>
                <a:gd name="connsiteY5" fmla="*/ 4366527 h 4557496"/>
                <a:gd name="connsiteX6" fmla="*/ 3812939 w 4007677"/>
                <a:gd name="connsiteY6" fmla="*/ 3751531 h 4557496"/>
                <a:gd name="connsiteX7" fmla="*/ 3400246 w 4007677"/>
                <a:gd name="connsiteY7" fmla="*/ 2893775 h 4557496"/>
                <a:gd name="connsiteX8" fmla="*/ 2599134 w 4007677"/>
                <a:gd name="connsiteY8" fmla="*/ 1768984 h 4557496"/>
                <a:gd name="connsiteX9" fmla="*/ 1507238 w 4007677"/>
                <a:gd name="connsiteY9" fmla="*/ 1359462 h 4557496"/>
                <a:gd name="connsiteX10" fmla="*/ 325800 w 4007677"/>
                <a:gd name="connsiteY10" fmla="*/ 1505118 h 4557496"/>
                <a:gd name="connsiteX11" fmla="*/ 34488 w 4007677"/>
                <a:gd name="connsiteY11" fmla="*/ 2023008 h 4557496"/>
                <a:gd name="connsiteX12" fmla="*/ 965071 w 4007677"/>
                <a:gd name="connsiteY12" fmla="*/ 2540899 h 4557496"/>
                <a:gd name="connsiteX13" fmla="*/ 2235521 w 4007677"/>
                <a:gd name="connsiteY13" fmla="*/ 2451886 h 4557496"/>
                <a:gd name="connsiteX14" fmla="*/ 2551110 w 4007677"/>
                <a:gd name="connsiteY14" fmla="*/ 1780247 h 4557496"/>
                <a:gd name="connsiteX15" fmla="*/ 2016508 w 4007677"/>
                <a:gd name="connsiteY15" fmla="*/ 919320 h 4557496"/>
                <a:gd name="connsiteX16" fmla="*/ 835599 w 4007677"/>
                <a:gd name="connsiteY16" fmla="*/ 0 h 4557496"/>
                <a:gd name="connsiteX0" fmla="*/ 4007677 w 4007677"/>
                <a:gd name="connsiteY0" fmla="*/ 3989372 h 4556993"/>
                <a:gd name="connsiteX1" fmla="*/ 3367879 w 4007677"/>
                <a:gd name="connsiteY1" fmla="*/ 3889096 h 4556993"/>
                <a:gd name="connsiteX2" fmla="*/ 2429202 w 4007677"/>
                <a:gd name="connsiteY2" fmla="*/ 3994290 h 4556993"/>
                <a:gd name="connsiteX3" fmla="*/ 2000323 w 4007677"/>
                <a:gd name="connsiteY3" fmla="*/ 4253236 h 4556993"/>
                <a:gd name="connsiteX4" fmla="*/ 2663871 w 4007677"/>
                <a:gd name="connsiteY4" fmla="*/ 4552643 h 4556993"/>
                <a:gd name="connsiteX5" fmla="*/ 3926229 w 4007677"/>
                <a:gd name="connsiteY5" fmla="*/ 4366527 h 4556993"/>
                <a:gd name="connsiteX6" fmla="*/ 3812939 w 4007677"/>
                <a:gd name="connsiteY6" fmla="*/ 3751531 h 4556993"/>
                <a:gd name="connsiteX7" fmla="*/ 3400246 w 4007677"/>
                <a:gd name="connsiteY7" fmla="*/ 2893775 h 4556993"/>
                <a:gd name="connsiteX8" fmla="*/ 2599134 w 4007677"/>
                <a:gd name="connsiteY8" fmla="*/ 1768984 h 4556993"/>
                <a:gd name="connsiteX9" fmla="*/ 1507238 w 4007677"/>
                <a:gd name="connsiteY9" fmla="*/ 1359462 h 4556993"/>
                <a:gd name="connsiteX10" fmla="*/ 325800 w 4007677"/>
                <a:gd name="connsiteY10" fmla="*/ 1505118 h 4556993"/>
                <a:gd name="connsiteX11" fmla="*/ 34488 w 4007677"/>
                <a:gd name="connsiteY11" fmla="*/ 2023008 h 4556993"/>
                <a:gd name="connsiteX12" fmla="*/ 965071 w 4007677"/>
                <a:gd name="connsiteY12" fmla="*/ 2540899 h 4556993"/>
                <a:gd name="connsiteX13" fmla="*/ 2235521 w 4007677"/>
                <a:gd name="connsiteY13" fmla="*/ 2451886 h 4556993"/>
                <a:gd name="connsiteX14" fmla="*/ 2551110 w 4007677"/>
                <a:gd name="connsiteY14" fmla="*/ 1780247 h 4556993"/>
                <a:gd name="connsiteX15" fmla="*/ 2016508 w 4007677"/>
                <a:gd name="connsiteY15" fmla="*/ 919320 h 4556993"/>
                <a:gd name="connsiteX16" fmla="*/ 835599 w 4007677"/>
                <a:gd name="connsiteY16" fmla="*/ 0 h 4556993"/>
                <a:gd name="connsiteX0" fmla="*/ 4007677 w 4007677"/>
                <a:gd name="connsiteY0" fmla="*/ 3989372 h 4564070"/>
                <a:gd name="connsiteX1" fmla="*/ 3367879 w 4007677"/>
                <a:gd name="connsiteY1" fmla="*/ 3889096 h 4564070"/>
                <a:gd name="connsiteX2" fmla="*/ 2429202 w 4007677"/>
                <a:gd name="connsiteY2" fmla="*/ 3994290 h 4564070"/>
                <a:gd name="connsiteX3" fmla="*/ 2000323 w 4007677"/>
                <a:gd name="connsiteY3" fmla="*/ 4253236 h 4564070"/>
                <a:gd name="connsiteX4" fmla="*/ 2663871 w 4007677"/>
                <a:gd name="connsiteY4" fmla="*/ 4552643 h 4564070"/>
                <a:gd name="connsiteX5" fmla="*/ 3829124 w 4007677"/>
                <a:gd name="connsiteY5" fmla="*/ 4406987 h 4564070"/>
                <a:gd name="connsiteX6" fmla="*/ 3812939 w 4007677"/>
                <a:gd name="connsiteY6" fmla="*/ 3751531 h 4564070"/>
                <a:gd name="connsiteX7" fmla="*/ 3400246 w 4007677"/>
                <a:gd name="connsiteY7" fmla="*/ 2893775 h 4564070"/>
                <a:gd name="connsiteX8" fmla="*/ 2599134 w 4007677"/>
                <a:gd name="connsiteY8" fmla="*/ 1768984 h 4564070"/>
                <a:gd name="connsiteX9" fmla="*/ 1507238 w 4007677"/>
                <a:gd name="connsiteY9" fmla="*/ 1359462 h 4564070"/>
                <a:gd name="connsiteX10" fmla="*/ 325800 w 4007677"/>
                <a:gd name="connsiteY10" fmla="*/ 1505118 h 4564070"/>
                <a:gd name="connsiteX11" fmla="*/ 34488 w 4007677"/>
                <a:gd name="connsiteY11" fmla="*/ 2023008 h 4564070"/>
                <a:gd name="connsiteX12" fmla="*/ 965071 w 4007677"/>
                <a:gd name="connsiteY12" fmla="*/ 2540899 h 4564070"/>
                <a:gd name="connsiteX13" fmla="*/ 2235521 w 4007677"/>
                <a:gd name="connsiteY13" fmla="*/ 2451886 h 4564070"/>
                <a:gd name="connsiteX14" fmla="*/ 2551110 w 4007677"/>
                <a:gd name="connsiteY14" fmla="*/ 1780247 h 4564070"/>
                <a:gd name="connsiteX15" fmla="*/ 2016508 w 4007677"/>
                <a:gd name="connsiteY15" fmla="*/ 919320 h 4564070"/>
                <a:gd name="connsiteX16" fmla="*/ 835599 w 4007677"/>
                <a:gd name="connsiteY16" fmla="*/ 0 h 4564070"/>
                <a:gd name="connsiteX0" fmla="*/ 4007677 w 4007677"/>
                <a:gd name="connsiteY0" fmla="*/ 3989372 h 4565406"/>
                <a:gd name="connsiteX1" fmla="*/ 3367879 w 4007677"/>
                <a:gd name="connsiteY1" fmla="*/ 3889096 h 4565406"/>
                <a:gd name="connsiteX2" fmla="*/ 2429202 w 4007677"/>
                <a:gd name="connsiteY2" fmla="*/ 3994290 h 4565406"/>
                <a:gd name="connsiteX3" fmla="*/ 2000323 w 4007677"/>
                <a:gd name="connsiteY3" fmla="*/ 4253236 h 4565406"/>
                <a:gd name="connsiteX4" fmla="*/ 2663871 w 4007677"/>
                <a:gd name="connsiteY4" fmla="*/ 4552643 h 4565406"/>
                <a:gd name="connsiteX5" fmla="*/ 3829124 w 4007677"/>
                <a:gd name="connsiteY5" fmla="*/ 4406987 h 4565406"/>
                <a:gd name="connsiteX6" fmla="*/ 3812939 w 4007677"/>
                <a:gd name="connsiteY6" fmla="*/ 3751531 h 4565406"/>
                <a:gd name="connsiteX7" fmla="*/ 3400246 w 4007677"/>
                <a:gd name="connsiteY7" fmla="*/ 2893775 h 4565406"/>
                <a:gd name="connsiteX8" fmla="*/ 2599134 w 4007677"/>
                <a:gd name="connsiteY8" fmla="*/ 1768984 h 4565406"/>
                <a:gd name="connsiteX9" fmla="*/ 1507238 w 4007677"/>
                <a:gd name="connsiteY9" fmla="*/ 1359462 h 4565406"/>
                <a:gd name="connsiteX10" fmla="*/ 325800 w 4007677"/>
                <a:gd name="connsiteY10" fmla="*/ 1505118 h 4565406"/>
                <a:gd name="connsiteX11" fmla="*/ 34488 w 4007677"/>
                <a:gd name="connsiteY11" fmla="*/ 2023008 h 4565406"/>
                <a:gd name="connsiteX12" fmla="*/ 965071 w 4007677"/>
                <a:gd name="connsiteY12" fmla="*/ 2540899 h 4565406"/>
                <a:gd name="connsiteX13" fmla="*/ 2235521 w 4007677"/>
                <a:gd name="connsiteY13" fmla="*/ 2451886 h 4565406"/>
                <a:gd name="connsiteX14" fmla="*/ 2551110 w 4007677"/>
                <a:gd name="connsiteY14" fmla="*/ 1780247 h 4565406"/>
                <a:gd name="connsiteX15" fmla="*/ 2016508 w 4007677"/>
                <a:gd name="connsiteY15" fmla="*/ 919320 h 4565406"/>
                <a:gd name="connsiteX16" fmla="*/ 835599 w 4007677"/>
                <a:gd name="connsiteY16" fmla="*/ 0 h 4565406"/>
                <a:gd name="connsiteX0" fmla="*/ 4007677 w 4007677"/>
                <a:gd name="connsiteY0" fmla="*/ 3989372 h 4618572"/>
                <a:gd name="connsiteX1" fmla="*/ 3367879 w 4007677"/>
                <a:gd name="connsiteY1" fmla="*/ 3889096 h 4618572"/>
                <a:gd name="connsiteX2" fmla="*/ 2429202 w 4007677"/>
                <a:gd name="connsiteY2" fmla="*/ 3994290 h 4618572"/>
                <a:gd name="connsiteX3" fmla="*/ 2000323 w 4007677"/>
                <a:gd name="connsiteY3" fmla="*/ 4253236 h 4618572"/>
                <a:gd name="connsiteX4" fmla="*/ 2663871 w 4007677"/>
                <a:gd name="connsiteY4" fmla="*/ 4552643 h 4618572"/>
                <a:gd name="connsiteX5" fmla="*/ 3829124 w 4007677"/>
                <a:gd name="connsiteY5" fmla="*/ 4406987 h 4618572"/>
                <a:gd name="connsiteX6" fmla="*/ 3812939 w 4007677"/>
                <a:gd name="connsiteY6" fmla="*/ 3751531 h 4618572"/>
                <a:gd name="connsiteX7" fmla="*/ 3400246 w 4007677"/>
                <a:gd name="connsiteY7" fmla="*/ 2893775 h 4618572"/>
                <a:gd name="connsiteX8" fmla="*/ 2599134 w 4007677"/>
                <a:gd name="connsiteY8" fmla="*/ 1768984 h 4618572"/>
                <a:gd name="connsiteX9" fmla="*/ 1507238 w 4007677"/>
                <a:gd name="connsiteY9" fmla="*/ 1359462 h 4618572"/>
                <a:gd name="connsiteX10" fmla="*/ 325800 w 4007677"/>
                <a:gd name="connsiteY10" fmla="*/ 1505118 h 4618572"/>
                <a:gd name="connsiteX11" fmla="*/ 34488 w 4007677"/>
                <a:gd name="connsiteY11" fmla="*/ 2023008 h 4618572"/>
                <a:gd name="connsiteX12" fmla="*/ 965071 w 4007677"/>
                <a:gd name="connsiteY12" fmla="*/ 2540899 h 4618572"/>
                <a:gd name="connsiteX13" fmla="*/ 2235521 w 4007677"/>
                <a:gd name="connsiteY13" fmla="*/ 2451886 h 4618572"/>
                <a:gd name="connsiteX14" fmla="*/ 2551110 w 4007677"/>
                <a:gd name="connsiteY14" fmla="*/ 1780247 h 4618572"/>
                <a:gd name="connsiteX15" fmla="*/ 2016508 w 4007677"/>
                <a:gd name="connsiteY15" fmla="*/ 919320 h 4618572"/>
                <a:gd name="connsiteX16" fmla="*/ 835599 w 4007677"/>
                <a:gd name="connsiteY16" fmla="*/ 0 h 4618572"/>
                <a:gd name="connsiteX0" fmla="*/ 4007677 w 4007677"/>
                <a:gd name="connsiteY0" fmla="*/ 3989372 h 4560163"/>
                <a:gd name="connsiteX1" fmla="*/ 3367879 w 4007677"/>
                <a:gd name="connsiteY1" fmla="*/ 3889096 h 4560163"/>
                <a:gd name="connsiteX2" fmla="*/ 2429202 w 4007677"/>
                <a:gd name="connsiteY2" fmla="*/ 3994290 h 4560163"/>
                <a:gd name="connsiteX3" fmla="*/ 2000323 w 4007677"/>
                <a:gd name="connsiteY3" fmla="*/ 4253236 h 4560163"/>
                <a:gd name="connsiteX4" fmla="*/ 2663871 w 4007677"/>
                <a:gd name="connsiteY4" fmla="*/ 4552643 h 4560163"/>
                <a:gd name="connsiteX5" fmla="*/ 3829124 w 4007677"/>
                <a:gd name="connsiteY5" fmla="*/ 4406987 h 4560163"/>
                <a:gd name="connsiteX6" fmla="*/ 3812939 w 4007677"/>
                <a:gd name="connsiteY6" fmla="*/ 3751531 h 4560163"/>
                <a:gd name="connsiteX7" fmla="*/ 3400246 w 4007677"/>
                <a:gd name="connsiteY7" fmla="*/ 2893775 h 4560163"/>
                <a:gd name="connsiteX8" fmla="*/ 2599134 w 4007677"/>
                <a:gd name="connsiteY8" fmla="*/ 1768984 h 4560163"/>
                <a:gd name="connsiteX9" fmla="*/ 1507238 w 4007677"/>
                <a:gd name="connsiteY9" fmla="*/ 1359462 h 4560163"/>
                <a:gd name="connsiteX10" fmla="*/ 325800 w 4007677"/>
                <a:gd name="connsiteY10" fmla="*/ 1505118 h 4560163"/>
                <a:gd name="connsiteX11" fmla="*/ 34488 w 4007677"/>
                <a:gd name="connsiteY11" fmla="*/ 2023008 h 4560163"/>
                <a:gd name="connsiteX12" fmla="*/ 965071 w 4007677"/>
                <a:gd name="connsiteY12" fmla="*/ 2540899 h 4560163"/>
                <a:gd name="connsiteX13" fmla="*/ 2235521 w 4007677"/>
                <a:gd name="connsiteY13" fmla="*/ 2451886 h 4560163"/>
                <a:gd name="connsiteX14" fmla="*/ 2551110 w 4007677"/>
                <a:gd name="connsiteY14" fmla="*/ 1780247 h 4560163"/>
                <a:gd name="connsiteX15" fmla="*/ 2016508 w 4007677"/>
                <a:gd name="connsiteY15" fmla="*/ 919320 h 4560163"/>
                <a:gd name="connsiteX16" fmla="*/ 835599 w 4007677"/>
                <a:gd name="connsiteY16" fmla="*/ 0 h 4560163"/>
                <a:gd name="connsiteX0" fmla="*/ 4007677 w 4007677"/>
                <a:gd name="connsiteY0" fmla="*/ 3989372 h 4606016"/>
                <a:gd name="connsiteX1" fmla="*/ 3367879 w 4007677"/>
                <a:gd name="connsiteY1" fmla="*/ 3889096 h 4606016"/>
                <a:gd name="connsiteX2" fmla="*/ 2429202 w 4007677"/>
                <a:gd name="connsiteY2" fmla="*/ 3994290 h 4606016"/>
                <a:gd name="connsiteX3" fmla="*/ 2000323 w 4007677"/>
                <a:gd name="connsiteY3" fmla="*/ 4253236 h 4606016"/>
                <a:gd name="connsiteX4" fmla="*/ 2671963 w 4007677"/>
                <a:gd name="connsiteY4" fmla="*/ 4601195 h 4606016"/>
                <a:gd name="connsiteX5" fmla="*/ 3829124 w 4007677"/>
                <a:gd name="connsiteY5" fmla="*/ 4406987 h 4606016"/>
                <a:gd name="connsiteX6" fmla="*/ 3812939 w 4007677"/>
                <a:gd name="connsiteY6" fmla="*/ 3751531 h 4606016"/>
                <a:gd name="connsiteX7" fmla="*/ 3400246 w 4007677"/>
                <a:gd name="connsiteY7" fmla="*/ 2893775 h 4606016"/>
                <a:gd name="connsiteX8" fmla="*/ 2599134 w 4007677"/>
                <a:gd name="connsiteY8" fmla="*/ 1768984 h 4606016"/>
                <a:gd name="connsiteX9" fmla="*/ 1507238 w 4007677"/>
                <a:gd name="connsiteY9" fmla="*/ 1359462 h 4606016"/>
                <a:gd name="connsiteX10" fmla="*/ 325800 w 4007677"/>
                <a:gd name="connsiteY10" fmla="*/ 1505118 h 4606016"/>
                <a:gd name="connsiteX11" fmla="*/ 34488 w 4007677"/>
                <a:gd name="connsiteY11" fmla="*/ 2023008 h 4606016"/>
                <a:gd name="connsiteX12" fmla="*/ 965071 w 4007677"/>
                <a:gd name="connsiteY12" fmla="*/ 2540899 h 4606016"/>
                <a:gd name="connsiteX13" fmla="*/ 2235521 w 4007677"/>
                <a:gd name="connsiteY13" fmla="*/ 2451886 h 4606016"/>
                <a:gd name="connsiteX14" fmla="*/ 2551110 w 4007677"/>
                <a:gd name="connsiteY14" fmla="*/ 1780247 h 4606016"/>
                <a:gd name="connsiteX15" fmla="*/ 2016508 w 4007677"/>
                <a:gd name="connsiteY15" fmla="*/ 919320 h 4606016"/>
                <a:gd name="connsiteX16" fmla="*/ 835599 w 4007677"/>
                <a:gd name="connsiteY16" fmla="*/ 0 h 4606016"/>
                <a:gd name="connsiteX0" fmla="*/ 4007677 w 4007677"/>
                <a:gd name="connsiteY0" fmla="*/ 3989372 h 4606016"/>
                <a:gd name="connsiteX1" fmla="*/ 3367879 w 4007677"/>
                <a:gd name="connsiteY1" fmla="*/ 3889096 h 4606016"/>
                <a:gd name="connsiteX2" fmla="*/ 2429202 w 4007677"/>
                <a:gd name="connsiteY2" fmla="*/ 3994290 h 4606016"/>
                <a:gd name="connsiteX3" fmla="*/ 2000323 w 4007677"/>
                <a:gd name="connsiteY3" fmla="*/ 4253236 h 4606016"/>
                <a:gd name="connsiteX4" fmla="*/ 2671963 w 4007677"/>
                <a:gd name="connsiteY4" fmla="*/ 4601195 h 4606016"/>
                <a:gd name="connsiteX5" fmla="*/ 3829124 w 4007677"/>
                <a:gd name="connsiteY5" fmla="*/ 4406987 h 4606016"/>
                <a:gd name="connsiteX6" fmla="*/ 3812939 w 4007677"/>
                <a:gd name="connsiteY6" fmla="*/ 3751531 h 4606016"/>
                <a:gd name="connsiteX7" fmla="*/ 3400246 w 4007677"/>
                <a:gd name="connsiteY7" fmla="*/ 2893775 h 4606016"/>
                <a:gd name="connsiteX8" fmla="*/ 2599134 w 4007677"/>
                <a:gd name="connsiteY8" fmla="*/ 1768984 h 4606016"/>
                <a:gd name="connsiteX9" fmla="*/ 1507238 w 4007677"/>
                <a:gd name="connsiteY9" fmla="*/ 1359462 h 4606016"/>
                <a:gd name="connsiteX10" fmla="*/ 325800 w 4007677"/>
                <a:gd name="connsiteY10" fmla="*/ 1505118 h 4606016"/>
                <a:gd name="connsiteX11" fmla="*/ 34488 w 4007677"/>
                <a:gd name="connsiteY11" fmla="*/ 2023008 h 4606016"/>
                <a:gd name="connsiteX12" fmla="*/ 965071 w 4007677"/>
                <a:gd name="connsiteY12" fmla="*/ 2540899 h 4606016"/>
                <a:gd name="connsiteX13" fmla="*/ 2235521 w 4007677"/>
                <a:gd name="connsiteY13" fmla="*/ 2451886 h 4606016"/>
                <a:gd name="connsiteX14" fmla="*/ 2551110 w 4007677"/>
                <a:gd name="connsiteY14" fmla="*/ 1780247 h 4606016"/>
                <a:gd name="connsiteX15" fmla="*/ 2016508 w 4007677"/>
                <a:gd name="connsiteY15" fmla="*/ 919320 h 4606016"/>
                <a:gd name="connsiteX16" fmla="*/ 835599 w 4007677"/>
                <a:gd name="connsiteY16" fmla="*/ 0 h 4606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007677" h="4606016">
                  <a:moveTo>
                    <a:pt x="4007677" y="3989372"/>
                  </a:moveTo>
                  <a:cubicBezTo>
                    <a:pt x="3876768" y="3897134"/>
                    <a:pt x="3630958" y="3888276"/>
                    <a:pt x="3367879" y="3889096"/>
                  </a:cubicBezTo>
                  <a:cubicBezTo>
                    <a:pt x="3104800" y="3889916"/>
                    <a:pt x="2667917" y="3932251"/>
                    <a:pt x="2429202" y="3994290"/>
                  </a:cubicBezTo>
                  <a:cubicBezTo>
                    <a:pt x="2190487" y="4056329"/>
                    <a:pt x="1986836" y="4106231"/>
                    <a:pt x="2000323" y="4253236"/>
                  </a:cubicBezTo>
                  <a:cubicBezTo>
                    <a:pt x="2070454" y="4448793"/>
                    <a:pt x="2367163" y="4575570"/>
                    <a:pt x="2671963" y="4601195"/>
                  </a:cubicBezTo>
                  <a:cubicBezTo>
                    <a:pt x="2976763" y="4626820"/>
                    <a:pt x="3606593" y="4548598"/>
                    <a:pt x="3829124" y="4406987"/>
                  </a:cubicBezTo>
                  <a:cubicBezTo>
                    <a:pt x="4051655" y="4265376"/>
                    <a:pt x="3910044" y="3994292"/>
                    <a:pt x="3812939" y="3751531"/>
                  </a:cubicBezTo>
                  <a:cubicBezTo>
                    <a:pt x="3715834" y="3508770"/>
                    <a:pt x="3611988" y="3259265"/>
                    <a:pt x="3400246" y="2893775"/>
                  </a:cubicBezTo>
                  <a:cubicBezTo>
                    <a:pt x="3188504" y="2528285"/>
                    <a:pt x="2905195" y="2027400"/>
                    <a:pt x="2599134" y="1768984"/>
                  </a:cubicBezTo>
                  <a:cubicBezTo>
                    <a:pt x="2333446" y="1519480"/>
                    <a:pt x="1886127" y="1403440"/>
                    <a:pt x="1507238" y="1359462"/>
                  </a:cubicBezTo>
                  <a:cubicBezTo>
                    <a:pt x="1128349" y="1315484"/>
                    <a:pt x="571258" y="1394527"/>
                    <a:pt x="325800" y="1505118"/>
                  </a:cubicBezTo>
                  <a:cubicBezTo>
                    <a:pt x="80342" y="1615709"/>
                    <a:pt x="-72057" y="1850378"/>
                    <a:pt x="34488" y="2023008"/>
                  </a:cubicBezTo>
                  <a:cubicBezTo>
                    <a:pt x="141033" y="2195638"/>
                    <a:pt x="598232" y="2469419"/>
                    <a:pt x="965071" y="2540899"/>
                  </a:cubicBezTo>
                  <a:cubicBezTo>
                    <a:pt x="1331910" y="2612379"/>
                    <a:pt x="1971181" y="2578661"/>
                    <a:pt x="2235521" y="2451886"/>
                  </a:cubicBezTo>
                  <a:cubicBezTo>
                    <a:pt x="2499861" y="2325111"/>
                    <a:pt x="2587612" y="2035675"/>
                    <a:pt x="2551110" y="1780247"/>
                  </a:cubicBezTo>
                  <a:cubicBezTo>
                    <a:pt x="2514608" y="1524819"/>
                    <a:pt x="2324006" y="1255139"/>
                    <a:pt x="2016508" y="919320"/>
                  </a:cubicBezTo>
                  <a:cubicBezTo>
                    <a:pt x="1700919" y="640144"/>
                    <a:pt x="892155" y="70951"/>
                    <a:pt x="835599" y="0"/>
                  </a:cubicBezTo>
                </a:path>
              </a:pathLst>
            </a:custGeom>
            <a:noFill/>
            <a:ln w="47625">
              <a:solidFill>
                <a:srgbClr val="195FAF"/>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pSp>
    </p:spTree>
    <p:extLst>
      <p:ext uri="{BB962C8B-B14F-4D97-AF65-F5344CB8AC3E}">
        <p14:creationId xmlns:p14="http://schemas.microsoft.com/office/powerpoint/2010/main" val="3984701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title"/>
          </p:nvPr>
        </p:nvSpPr>
        <p:spPr>
          <a:xfrm>
            <a:off x="838199" y="365125"/>
            <a:ext cx="10741503"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707377"/>
              </a:buClr>
              <a:buSzPts val="4400"/>
              <a:buFont typeface="Corbel"/>
              <a:buNone/>
            </a:pPr>
            <a:r>
              <a:rPr lang="en-AU" sz="4400" b="1" i="0" u="none" strike="noStrike" cap="none" dirty="0">
                <a:solidFill>
                  <a:srgbClr val="707377"/>
                </a:solidFill>
                <a:latin typeface="Corbel"/>
                <a:ea typeface="Corbel"/>
                <a:cs typeface="Corbel"/>
                <a:sym typeface="Corbel"/>
              </a:rPr>
              <a:t>Data management: Planning and Execution</a:t>
            </a:r>
            <a:endParaRPr sz="4400" b="1" i="0" u="none" strike="noStrike" cap="none" dirty="0">
              <a:solidFill>
                <a:srgbClr val="707377"/>
              </a:solidFill>
              <a:latin typeface="Corbel"/>
              <a:ea typeface="Corbel"/>
              <a:cs typeface="Corbel"/>
              <a:sym typeface="Corbel"/>
            </a:endParaRPr>
          </a:p>
        </p:txBody>
      </p:sp>
      <p:sp>
        <p:nvSpPr>
          <p:cNvPr id="205" name="Shape 205"/>
          <p:cNvSpPr txBox="1">
            <a:spLocks noGrp="1"/>
          </p:cNvSpPr>
          <p:nvPr>
            <p:ph type="body" idx="1"/>
          </p:nvPr>
        </p:nvSpPr>
        <p:spPr>
          <a:xfrm>
            <a:off x="813261" y="1985691"/>
            <a:ext cx="5978427" cy="2880999"/>
          </a:xfrm>
          <a:prstGeom prst="rect">
            <a:avLst/>
          </a:prstGeom>
          <a:noFill/>
          <a:ln>
            <a:noFill/>
          </a:ln>
        </p:spPr>
        <p:txBody>
          <a:bodyPr spcFirstLastPara="1" wrap="square" lIns="91425" tIns="45700" rIns="91425" bIns="45700" anchor="t" anchorCtr="0">
            <a:noAutofit/>
          </a:bodyPr>
          <a:lstStyle/>
          <a:p>
            <a:pPr marL="635000" indent="-457200">
              <a:spcBef>
                <a:spcPts val="0"/>
              </a:spcBef>
            </a:pPr>
            <a:r>
              <a:rPr lang="en-AU" dirty="0">
                <a:solidFill>
                  <a:srgbClr val="3F4143"/>
                </a:solidFill>
              </a:rPr>
              <a:t>Value chain focuses on execution</a:t>
            </a:r>
          </a:p>
          <a:p>
            <a:pPr marL="635000" indent="-457200">
              <a:spcBef>
                <a:spcPts val="1200"/>
              </a:spcBef>
            </a:pPr>
            <a:r>
              <a:rPr lang="en-AU" dirty="0">
                <a:solidFill>
                  <a:srgbClr val="3F4143"/>
                </a:solidFill>
              </a:rPr>
              <a:t>Data management also includes</a:t>
            </a:r>
          </a:p>
          <a:p>
            <a:pPr marL="1092200" lvl="1" indent="-457200">
              <a:spcBef>
                <a:spcPts val="0"/>
              </a:spcBef>
            </a:pPr>
            <a:r>
              <a:rPr lang="en-AU" dirty="0">
                <a:solidFill>
                  <a:srgbClr val="3F4143"/>
                </a:solidFill>
              </a:rPr>
              <a:t>Governance &amp; architecture: planning activities</a:t>
            </a:r>
          </a:p>
          <a:p>
            <a:pPr marL="1092200" lvl="1" indent="-457200">
              <a:spcBef>
                <a:spcPts val="0"/>
              </a:spcBef>
            </a:pPr>
            <a:r>
              <a:rPr lang="en-AU" dirty="0">
                <a:solidFill>
                  <a:srgbClr val="3F4143"/>
                </a:solidFill>
              </a:rPr>
              <a:t>Support activities: security, data design, etc.</a:t>
            </a:r>
          </a:p>
          <a:p>
            <a:pPr marL="635000" indent="-457200">
              <a:spcBef>
                <a:spcPts val="1200"/>
              </a:spcBef>
            </a:pPr>
            <a:r>
              <a:rPr lang="en-AU" dirty="0">
                <a:solidFill>
                  <a:srgbClr val="3F4143"/>
                </a:solidFill>
              </a:rPr>
              <a:t>Execution depends on the Governance and Support activities</a:t>
            </a:r>
          </a:p>
          <a:p>
            <a:pPr marL="635000" indent="-457200">
              <a:spcBef>
                <a:spcPts val="1200"/>
              </a:spcBef>
            </a:pPr>
            <a:r>
              <a:rPr lang="en-AU" dirty="0">
                <a:solidFill>
                  <a:srgbClr val="3F4143"/>
                </a:solidFill>
              </a:rPr>
              <a:t>Analytics and BI – R – rest on that layer</a:t>
            </a:r>
          </a:p>
          <a:p>
            <a:pPr marL="228600" marR="0" lvl="0" indent="-50800" algn="l" rtl="0">
              <a:lnSpc>
                <a:spcPct val="90000"/>
              </a:lnSpc>
              <a:spcBef>
                <a:spcPts val="0"/>
              </a:spcBef>
              <a:spcAft>
                <a:spcPts val="0"/>
              </a:spcAft>
              <a:buClr>
                <a:srgbClr val="707377"/>
              </a:buClr>
              <a:buSzPts val="2800"/>
              <a:buFont typeface="Arial"/>
              <a:buNone/>
            </a:pPr>
            <a:endParaRPr sz="2800" b="0" i="0" u="none" strike="noStrike" cap="none" dirty="0">
              <a:solidFill>
                <a:srgbClr val="3F4143"/>
              </a:solidFill>
              <a:latin typeface="Corbel"/>
              <a:ea typeface="Corbel"/>
              <a:cs typeface="Corbel"/>
              <a:sym typeface="Corbel"/>
            </a:endParaRPr>
          </a:p>
        </p:txBody>
      </p:sp>
      <p:pic>
        <p:nvPicPr>
          <p:cNvPr id="8" name="Picture 7">
            <a:extLst>
              <a:ext uri="{FF2B5EF4-FFF2-40B4-BE49-F238E27FC236}">
                <a16:creationId xmlns:a16="http://schemas.microsoft.com/office/drawing/2014/main" id="{408FC4DE-D3BE-473C-BC0E-66041988FB8C}"/>
              </a:ext>
            </a:extLst>
          </p:cNvPr>
          <p:cNvPicPr>
            <a:picLocks noChangeAspect="1"/>
          </p:cNvPicPr>
          <p:nvPr/>
        </p:nvPicPr>
        <p:blipFill>
          <a:blip r:embed="rId3"/>
          <a:stretch>
            <a:fillRect/>
          </a:stretch>
        </p:blipFill>
        <p:spPr>
          <a:xfrm>
            <a:off x="7267785" y="1463677"/>
            <a:ext cx="4781253" cy="4592227"/>
          </a:xfrm>
          <a:prstGeom prst="rect">
            <a:avLst/>
          </a:prstGeom>
        </p:spPr>
      </p:pic>
      <p:pic>
        <p:nvPicPr>
          <p:cNvPr id="11" name="Picture 10">
            <a:extLst>
              <a:ext uri="{FF2B5EF4-FFF2-40B4-BE49-F238E27FC236}">
                <a16:creationId xmlns:a16="http://schemas.microsoft.com/office/drawing/2014/main" id="{5A8224C6-679A-4D02-A1B8-9BE48B3C5D57}"/>
              </a:ext>
            </a:extLst>
          </p:cNvPr>
          <p:cNvPicPr>
            <a:picLocks noChangeAspect="1"/>
          </p:cNvPicPr>
          <p:nvPr/>
        </p:nvPicPr>
        <p:blipFill>
          <a:blip r:embed="rId4">
            <a:clrChange>
              <a:clrFrom>
                <a:srgbClr val="000000"/>
              </a:clrFrom>
              <a:clrTo>
                <a:srgbClr val="000000">
                  <a:alpha val="0"/>
                </a:srgbClr>
              </a:clrTo>
            </a:clrChange>
          </a:blip>
          <a:stretch>
            <a:fillRect/>
          </a:stretch>
        </p:blipFill>
        <p:spPr>
          <a:xfrm>
            <a:off x="6505244" y="1603513"/>
            <a:ext cx="762541" cy="590864"/>
          </a:xfrm>
          <a:prstGeom prst="rect">
            <a:avLst/>
          </a:prstGeom>
        </p:spPr>
      </p:pic>
    </p:spTree>
    <p:extLst>
      <p:ext uri="{BB962C8B-B14F-4D97-AF65-F5344CB8AC3E}">
        <p14:creationId xmlns:p14="http://schemas.microsoft.com/office/powerpoint/2010/main" val="1802849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5">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205">
                                            <p:txEl>
                                              <p:pRg st="0" end="0"/>
                                            </p:txEl>
                                          </p:spTgt>
                                        </p:tgtEl>
                                        <p:attrNameLst>
                                          <p:attrName>ppt_c</p:attrName>
                                        </p:attrNameLst>
                                      </p:cBhvr>
                                      <p:to>
                                        <a:srgbClr val="777777"/>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5">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205">
                                            <p:txEl>
                                              <p:pRg st="1" end="1"/>
                                            </p:txEl>
                                          </p:spTgt>
                                        </p:tgtEl>
                                        <p:attrNameLst>
                                          <p:attrName>ppt_c</p:attrName>
                                        </p:attrNameLst>
                                      </p:cBhvr>
                                      <p:to>
                                        <a:srgbClr val="777777"/>
                                      </p:to>
                                    </p:animClr>
                                  </p:subTnLst>
                                </p:cTn>
                              </p:par>
                              <p:par>
                                <p:cTn id="11" presetID="1" presetClass="entr" presetSubtype="0" fill="hold" grpId="0" nodeType="withEffect">
                                  <p:stCondLst>
                                    <p:cond delay="0"/>
                                  </p:stCondLst>
                                  <p:childTnLst>
                                    <p:set>
                                      <p:cBhvr>
                                        <p:cTn id="12" dur="1" fill="hold">
                                          <p:stCondLst>
                                            <p:cond delay="0"/>
                                          </p:stCondLst>
                                        </p:cTn>
                                        <p:tgtEl>
                                          <p:spTgt spid="205">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205">
                                            <p:txEl>
                                              <p:pRg st="2" end="2"/>
                                            </p:txEl>
                                          </p:spTgt>
                                        </p:tgtEl>
                                        <p:attrNameLst>
                                          <p:attrName>ppt_c</p:attrName>
                                        </p:attrNameLst>
                                      </p:cBhvr>
                                      <p:to>
                                        <a:srgbClr val="777777"/>
                                      </p:to>
                                    </p:animClr>
                                  </p:subTnLst>
                                </p:cTn>
                              </p:par>
                              <p:par>
                                <p:cTn id="13" presetID="1" presetClass="entr" presetSubtype="0" fill="hold" grpId="0" nodeType="withEffect">
                                  <p:stCondLst>
                                    <p:cond delay="0"/>
                                  </p:stCondLst>
                                  <p:childTnLst>
                                    <p:set>
                                      <p:cBhvr>
                                        <p:cTn id="14" dur="1" fill="hold">
                                          <p:stCondLst>
                                            <p:cond delay="0"/>
                                          </p:stCondLst>
                                        </p:cTn>
                                        <p:tgtEl>
                                          <p:spTgt spid="205">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205">
                                            <p:txEl>
                                              <p:pRg st="3" end="3"/>
                                            </p:txEl>
                                          </p:spTgt>
                                        </p:tgtEl>
                                        <p:attrNameLst>
                                          <p:attrName>ppt_c</p:attrName>
                                        </p:attrNameLst>
                                      </p:cBhvr>
                                      <p:to>
                                        <a:srgbClr val="777777"/>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5">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205">
                                            <p:txEl>
                                              <p:pRg st="4" end="4"/>
                                            </p:txEl>
                                          </p:spTgt>
                                        </p:tgtEl>
                                        <p:attrNameLst>
                                          <p:attrName>ppt_c</p:attrName>
                                        </p:attrNameLst>
                                      </p:cBhvr>
                                      <p:to>
                                        <a:srgbClr val="777777"/>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5">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205">
                                            <p:txEl>
                                              <p:pRg st="5" end="5"/>
                                            </p:txEl>
                                          </p:spTgt>
                                        </p:tgtEl>
                                        <p:attrNameLst>
                                          <p:attrName>ppt_c</p:attrName>
                                        </p:attrNameLst>
                                      </p:cBhvr>
                                      <p:to>
                                        <a:srgbClr val="777777"/>
                                      </p:to>
                                    </p:animClr>
                                  </p:subTnLst>
                                </p:cTn>
                              </p:par>
                            </p:childTnLst>
                          </p:cTn>
                        </p:par>
                        <p:par>
                          <p:cTn id="23" fill="hold">
                            <p:stCondLst>
                              <p:cond delay="0"/>
                            </p:stCondLst>
                            <p:childTnLst>
                              <p:par>
                                <p:cTn id="24" presetID="1" presetClass="entr" presetSubtype="0" fill="hold" nodeType="afterEffect">
                                  <p:stCondLst>
                                    <p:cond delay="500"/>
                                  </p:stCondLst>
                                  <p:childTnLst>
                                    <p:set>
                                      <p:cBhvr>
                                        <p:cTn id="25"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Shape 210"/>
          <p:cNvSpPr txBox="1">
            <a:spLocks noGrp="1"/>
          </p:cNvSpPr>
          <p:nvPr>
            <p:ph type="title"/>
          </p:nvPr>
        </p:nvSpPr>
        <p:spPr>
          <a:xfrm>
            <a:off x="985057" y="1686848"/>
            <a:ext cx="11206943"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4400"/>
              <a:buFont typeface="Corbel"/>
              <a:buNone/>
            </a:pPr>
            <a:r>
              <a:rPr lang="en-AU" sz="4400" b="1" i="0" u="none" strike="noStrike" cap="none" dirty="0">
                <a:solidFill>
                  <a:schemeClr val="lt1"/>
                </a:solidFill>
                <a:latin typeface="Corbel"/>
                <a:ea typeface="Corbel"/>
                <a:cs typeface="Corbel"/>
                <a:sym typeface="Corbel"/>
              </a:rPr>
              <a:t>Why should R worry about </a:t>
            </a:r>
            <a:br>
              <a:rPr lang="en-AU" sz="4400" b="1" i="0" u="none" strike="noStrike" cap="none" dirty="0">
                <a:solidFill>
                  <a:schemeClr val="lt1"/>
                </a:solidFill>
                <a:latin typeface="Corbel"/>
                <a:ea typeface="Corbel"/>
                <a:cs typeface="Corbel"/>
                <a:sym typeface="Corbel"/>
              </a:rPr>
            </a:br>
            <a:r>
              <a:rPr lang="en-AU" sz="4400" b="1" i="0" u="none" strike="noStrike" cap="none" dirty="0">
                <a:solidFill>
                  <a:schemeClr val="lt1"/>
                </a:solidFill>
                <a:latin typeface="Corbel"/>
                <a:ea typeface="Corbel"/>
                <a:cs typeface="Corbel"/>
                <a:sym typeface="Corbel"/>
              </a:rPr>
              <a:t>  data management?</a:t>
            </a:r>
            <a:endParaRPr sz="4400" b="1" i="0" u="none" strike="noStrike" cap="none" dirty="0">
              <a:solidFill>
                <a:schemeClr val="lt1"/>
              </a:solidFill>
              <a:latin typeface="Corbel"/>
              <a:ea typeface="Corbel"/>
              <a:cs typeface="Corbel"/>
              <a:sym typeface="Corbel"/>
            </a:endParaRPr>
          </a:p>
        </p:txBody>
      </p:sp>
    </p:spTree>
    <p:extLst>
      <p:ext uri="{BB962C8B-B14F-4D97-AF65-F5344CB8AC3E}">
        <p14:creationId xmlns:p14="http://schemas.microsoft.com/office/powerpoint/2010/main" val="1094145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pic>
        <p:nvPicPr>
          <p:cNvPr id="5" name="Picture 4">
            <a:extLst>
              <a:ext uri="{FF2B5EF4-FFF2-40B4-BE49-F238E27FC236}">
                <a16:creationId xmlns:a16="http://schemas.microsoft.com/office/drawing/2014/main" id="{7794EFB8-803B-448E-B7F8-959E888FEACF}"/>
              </a:ext>
            </a:extLst>
          </p:cNvPr>
          <p:cNvPicPr>
            <a:picLocks noChangeAspect="1"/>
          </p:cNvPicPr>
          <p:nvPr/>
        </p:nvPicPr>
        <p:blipFill>
          <a:blip r:embed="rId3"/>
          <a:stretch>
            <a:fillRect/>
          </a:stretch>
        </p:blipFill>
        <p:spPr>
          <a:xfrm>
            <a:off x="1793427" y="1012123"/>
            <a:ext cx="8872309" cy="4983828"/>
          </a:xfrm>
          <a:prstGeom prst="rect">
            <a:avLst/>
          </a:prstGeom>
        </p:spPr>
      </p:pic>
    </p:spTree>
    <p:extLst>
      <p:ext uri="{BB962C8B-B14F-4D97-AF65-F5344CB8AC3E}">
        <p14:creationId xmlns:p14="http://schemas.microsoft.com/office/powerpoint/2010/main" val="3169857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707377"/>
              </a:buClr>
              <a:buSzPts val="4400"/>
              <a:buFont typeface="Corbel"/>
              <a:buNone/>
            </a:pPr>
            <a:r>
              <a:rPr lang="en-AU" dirty="0"/>
              <a:t>Why worry about data management?</a:t>
            </a:r>
            <a:endParaRPr sz="4400" b="1" i="0" u="none" strike="noStrike" cap="none" dirty="0">
              <a:solidFill>
                <a:srgbClr val="707377"/>
              </a:solidFill>
              <a:latin typeface="Corbel"/>
              <a:ea typeface="Corbel"/>
              <a:cs typeface="Corbel"/>
              <a:sym typeface="Corbel"/>
            </a:endParaRPr>
          </a:p>
        </p:txBody>
      </p:sp>
      <p:sp>
        <p:nvSpPr>
          <p:cNvPr id="205" name="Shape 205"/>
          <p:cNvSpPr txBox="1">
            <a:spLocks noGrp="1"/>
          </p:cNvSpPr>
          <p:nvPr>
            <p:ph type="body" idx="1"/>
          </p:nvPr>
        </p:nvSpPr>
        <p:spPr>
          <a:xfrm>
            <a:off x="4023154" y="1581593"/>
            <a:ext cx="7927840" cy="1683277"/>
          </a:xfrm>
          <a:prstGeom prst="rect">
            <a:avLst/>
          </a:prstGeom>
          <a:noFill/>
          <a:ln>
            <a:noFill/>
          </a:ln>
        </p:spPr>
        <p:txBody>
          <a:bodyPr spcFirstLastPara="1" wrap="square" lIns="91425" tIns="45700" rIns="91425" bIns="45700" anchor="t" anchorCtr="0">
            <a:noAutofit/>
          </a:bodyPr>
          <a:lstStyle/>
          <a:p>
            <a:pPr marL="715963" indent="-538163">
              <a:lnSpc>
                <a:spcPct val="100000"/>
              </a:lnSpc>
              <a:spcBef>
                <a:spcPts val="1200"/>
              </a:spcBef>
              <a:buNone/>
            </a:pPr>
            <a:r>
              <a:rPr lang="en-AU" dirty="0">
                <a:solidFill>
                  <a:srgbClr val="3F4143"/>
                </a:solidFill>
              </a:rPr>
              <a:t>1.	Analysts are consumers of data and the quality </a:t>
            </a:r>
            <a:br>
              <a:rPr lang="en-AU" dirty="0">
                <a:solidFill>
                  <a:srgbClr val="3F4143"/>
                </a:solidFill>
              </a:rPr>
            </a:br>
            <a:r>
              <a:rPr lang="en-AU" dirty="0">
                <a:solidFill>
                  <a:srgbClr val="3F4143"/>
                </a:solidFill>
              </a:rPr>
              <a:t>of their work depends on the quality of the </a:t>
            </a:r>
            <a:br>
              <a:rPr lang="en-AU" dirty="0">
                <a:solidFill>
                  <a:srgbClr val="3F4143"/>
                </a:solidFill>
              </a:rPr>
            </a:br>
            <a:r>
              <a:rPr lang="en-AU" dirty="0">
                <a:solidFill>
                  <a:srgbClr val="3F4143"/>
                </a:solidFill>
              </a:rPr>
              <a:t>data they consume</a:t>
            </a:r>
            <a:endParaRPr sz="2800" b="0" i="0" u="none" strike="noStrike" cap="none" dirty="0">
              <a:solidFill>
                <a:srgbClr val="3F4143"/>
              </a:solidFill>
              <a:latin typeface="Corbel"/>
              <a:ea typeface="Corbel"/>
              <a:cs typeface="Corbel"/>
              <a:sym typeface="Corbel"/>
            </a:endParaRPr>
          </a:p>
        </p:txBody>
      </p:sp>
      <p:sp>
        <p:nvSpPr>
          <p:cNvPr id="10" name="Shape 205">
            <a:extLst>
              <a:ext uri="{FF2B5EF4-FFF2-40B4-BE49-F238E27FC236}">
                <a16:creationId xmlns:a16="http://schemas.microsoft.com/office/drawing/2014/main" id="{09F58764-7D45-4387-8916-E6A1F8CC66B1}"/>
              </a:ext>
            </a:extLst>
          </p:cNvPr>
          <p:cNvSpPr txBox="1">
            <a:spLocks/>
          </p:cNvSpPr>
          <p:nvPr/>
        </p:nvSpPr>
        <p:spPr>
          <a:xfrm>
            <a:off x="7088" y="4686510"/>
            <a:ext cx="9672207" cy="129333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rgbClr val="707377"/>
              </a:buClr>
              <a:buSzPts val="2800"/>
              <a:buFont typeface="Arial"/>
              <a:buChar char="•"/>
              <a:defRPr sz="2800" b="0" i="0" u="none" strike="noStrike" cap="none">
                <a:solidFill>
                  <a:srgbClr val="707377"/>
                </a:solidFill>
                <a:latin typeface="Corbel"/>
                <a:ea typeface="Corbel"/>
                <a:cs typeface="Corbel"/>
                <a:sym typeface="Corbel"/>
              </a:defRPr>
            </a:lvl1pPr>
            <a:lvl2pPr marL="914400" marR="0" lvl="1" indent="-381000" algn="l" rtl="0">
              <a:lnSpc>
                <a:spcPct val="90000"/>
              </a:lnSpc>
              <a:spcBef>
                <a:spcPts val="500"/>
              </a:spcBef>
              <a:spcAft>
                <a:spcPts val="0"/>
              </a:spcAft>
              <a:buClr>
                <a:srgbClr val="707377"/>
              </a:buClr>
              <a:buSzPts val="2400"/>
              <a:buFont typeface="Arial"/>
              <a:buChar char="•"/>
              <a:defRPr sz="2400" b="0" i="0" u="none" strike="noStrike" cap="none">
                <a:solidFill>
                  <a:srgbClr val="707377"/>
                </a:solidFill>
                <a:latin typeface="Corbel"/>
                <a:ea typeface="Corbel"/>
                <a:cs typeface="Corbel"/>
                <a:sym typeface="Corbel"/>
              </a:defRPr>
            </a:lvl2pPr>
            <a:lvl3pPr marL="1371600" marR="0" lvl="2" indent="-355600" algn="l" rtl="0">
              <a:lnSpc>
                <a:spcPct val="90000"/>
              </a:lnSpc>
              <a:spcBef>
                <a:spcPts val="500"/>
              </a:spcBef>
              <a:spcAft>
                <a:spcPts val="0"/>
              </a:spcAft>
              <a:buClr>
                <a:srgbClr val="707377"/>
              </a:buClr>
              <a:buSzPts val="2000"/>
              <a:buFont typeface="Arial"/>
              <a:buChar char="•"/>
              <a:defRPr sz="2000" b="0" i="0" u="none" strike="noStrike" cap="none">
                <a:solidFill>
                  <a:srgbClr val="707377"/>
                </a:solidFill>
                <a:latin typeface="Corbel"/>
                <a:ea typeface="Corbel"/>
                <a:cs typeface="Corbel"/>
                <a:sym typeface="Corbel"/>
              </a:defRPr>
            </a:lvl3pPr>
            <a:lvl4pPr marL="1828800" marR="0" lvl="3" indent="-342900" algn="l" rtl="0">
              <a:lnSpc>
                <a:spcPct val="90000"/>
              </a:lnSpc>
              <a:spcBef>
                <a:spcPts val="500"/>
              </a:spcBef>
              <a:spcAft>
                <a:spcPts val="0"/>
              </a:spcAft>
              <a:buClr>
                <a:srgbClr val="707377"/>
              </a:buClr>
              <a:buSzPts val="1800"/>
              <a:buFont typeface="Arial"/>
              <a:buChar char="•"/>
              <a:defRPr sz="1800" b="0" i="0" u="none" strike="noStrike" cap="none">
                <a:solidFill>
                  <a:srgbClr val="707377"/>
                </a:solidFill>
                <a:latin typeface="Corbel"/>
                <a:ea typeface="Corbel"/>
                <a:cs typeface="Corbel"/>
                <a:sym typeface="Corbel"/>
              </a:defRPr>
            </a:lvl4pPr>
            <a:lvl5pPr marL="2286000" marR="0" lvl="4" indent="-342900" algn="l" rtl="0">
              <a:lnSpc>
                <a:spcPct val="90000"/>
              </a:lnSpc>
              <a:spcBef>
                <a:spcPts val="500"/>
              </a:spcBef>
              <a:spcAft>
                <a:spcPts val="0"/>
              </a:spcAft>
              <a:buClr>
                <a:srgbClr val="707377"/>
              </a:buClr>
              <a:buSzPts val="1800"/>
              <a:buFont typeface="Arial"/>
              <a:buChar char="•"/>
              <a:defRPr sz="1800" b="0" i="0" u="none" strike="noStrike" cap="none">
                <a:solidFill>
                  <a:srgbClr val="707377"/>
                </a:solidFill>
                <a:latin typeface="Corbel"/>
                <a:ea typeface="Corbel"/>
                <a:cs typeface="Corbel"/>
                <a:sym typeface="Corbe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9pPr>
          </a:lstStyle>
          <a:p>
            <a:pPr marL="715963" indent="-538163">
              <a:lnSpc>
                <a:spcPct val="100000"/>
              </a:lnSpc>
              <a:spcBef>
                <a:spcPts val="1200"/>
              </a:spcBef>
              <a:buNone/>
            </a:pPr>
            <a:r>
              <a:rPr lang="en-US" dirty="0">
                <a:solidFill>
                  <a:srgbClr val="3F4143"/>
                </a:solidFill>
              </a:rPr>
              <a:t>2.	As analysts we’re part of the data management </a:t>
            </a:r>
            <a:br>
              <a:rPr lang="en-US" dirty="0">
                <a:solidFill>
                  <a:srgbClr val="3F4143"/>
                </a:solidFill>
              </a:rPr>
            </a:br>
            <a:r>
              <a:rPr lang="en-US" dirty="0">
                <a:solidFill>
                  <a:srgbClr val="3F4143"/>
                </a:solidFill>
              </a:rPr>
              <a:t>community, we should be involved in all parts of our</a:t>
            </a:r>
            <a:br>
              <a:rPr lang="en-US" dirty="0">
                <a:solidFill>
                  <a:srgbClr val="3F4143"/>
                </a:solidFill>
              </a:rPr>
            </a:br>
            <a:r>
              <a:rPr lang="en-US" dirty="0">
                <a:solidFill>
                  <a:srgbClr val="3F4143"/>
                </a:solidFill>
              </a:rPr>
              <a:t>community</a:t>
            </a:r>
          </a:p>
          <a:p>
            <a:pPr marL="635000" indent="-457200">
              <a:spcBef>
                <a:spcPts val="1200"/>
              </a:spcBef>
            </a:pPr>
            <a:endParaRPr lang="en-US" dirty="0">
              <a:solidFill>
                <a:srgbClr val="3F4143"/>
              </a:solidFill>
            </a:endParaRPr>
          </a:p>
          <a:p>
            <a:pPr marL="228600" indent="-50800">
              <a:spcBef>
                <a:spcPts val="0"/>
              </a:spcBef>
              <a:buFont typeface="Arial"/>
              <a:buNone/>
            </a:pPr>
            <a:endParaRPr lang="en-US" dirty="0">
              <a:solidFill>
                <a:srgbClr val="3F4143"/>
              </a:solidFill>
            </a:endParaRPr>
          </a:p>
        </p:txBody>
      </p:sp>
      <p:pic>
        <p:nvPicPr>
          <p:cNvPr id="7" name="Picture 6">
            <a:extLst>
              <a:ext uri="{FF2B5EF4-FFF2-40B4-BE49-F238E27FC236}">
                <a16:creationId xmlns:a16="http://schemas.microsoft.com/office/drawing/2014/main" id="{4D15B981-1158-4ADA-A8E2-929C52171376}"/>
              </a:ext>
            </a:extLst>
          </p:cNvPr>
          <p:cNvPicPr>
            <a:picLocks noChangeAspect="1"/>
          </p:cNvPicPr>
          <p:nvPr/>
        </p:nvPicPr>
        <p:blipFill rotWithShape="1">
          <a:blip r:embed="rId3">
            <a:clrChange>
              <a:clrFrom>
                <a:srgbClr val="FFFFFF"/>
              </a:clrFrom>
              <a:clrTo>
                <a:srgbClr val="FFFFFF">
                  <a:alpha val="0"/>
                </a:srgbClr>
              </a:clrTo>
            </a:clrChange>
          </a:blip>
          <a:srcRect l="19832" t="11640" r="22484"/>
          <a:stretch/>
        </p:blipFill>
        <p:spPr>
          <a:xfrm>
            <a:off x="7950809" y="3569047"/>
            <a:ext cx="1945881" cy="2980658"/>
          </a:xfrm>
          <a:prstGeom prst="rect">
            <a:avLst/>
          </a:prstGeom>
        </p:spPr>
      </p:pic>
      <p:grpSp>
        <p:nvGrpSpPr>
          <p:cNvPr id="11" name="Group 10">
            <a:extLst>
              <a:ext uri="{FF2B5EF4-FFF2-40B4-BE49-F238E27FC236}">
                <a16:creationId xmlns:a16="http://schemas.microsoft.com/office/drawing/2014/main" id="{413ABB35-9066-48E8-9A62-6192BA5091A6}"/>
              </a:ext>
            </a:extLst>
          </p:cNvPr>
          <p:cNvGrpSpPr/>
          <p:nvPr/>
        </p:nvGrpSpPr>
        <p:grpSpPr>
          <a:xfrm>
            <a:off x="51470" y="1480496"/>
            <a:ext cx="3971684" cy="2880999"/>
            <a:chOff x="51470" y="1480496"/>
            <a:chExt cx="3971684" cy="2880999"/>
          </a:xfrm>
        </p:grpSpPr>
        <p:pic>
          <p:nvPicPr>
            <p:cNvPr id="9" name="Picture 8">
              <a:extLst>
                <a:ext uri="{FF2B5EF4-FFF2-40B4-BE49-F238E27FC236}">
                  <a16:creationId xmlns:a16="http://schemas.microsoft.com/office/drawing/2014/main" id="{66C3CA72-511A-493E-AC5B-4ED8ED060E38}"/>
                </a:ext>
              </a:extLst>
            </p:cNvPr>
            <p:cNvPicPr>
              <a:picLocks noChangeAspect="1"/>
            </p:cNvPicPr>
            <p:nvPr/>
          </p:nvPicPr>
          <p:blipFill>
            <a:blip r:embed="rId4"/>
            <a:stretch>
              <a:fillRect/>
            </a:stretch>
          </p:blipFill>
          <p:spPr>
            <a:xfrm>
              <a:off x="1023566" y="1480496"/>
              <a:ext cx="2999588" cy="2880999"/>
            </a:xfrm>
            <a:prstGeom prst="rect">
              <a:avLst/>
            </a:prstGeom>
          </p:spPr>
        </p:pic>
        <p:pic>
          <p:nvPicPr>
            <p:cNvPr id="12" name="Picture 11">
              <a:extLst>
                <a:ext uri="{FF2B5EF4-FFF2-40B4-BE49-F238E27FC236}">
                  <a16:creationId xmlns:a16="http://schemas.microsoft.com/office/drawing/2014/main" id="{FA60C2CB-3860-40A0-B8FC-3ABF747918E8}"/>
                </a:ext>
              </a:extLst>
            </p:cNvPr>
            <p:cNvPicPr>
              <a:picLocks noChangeAspect="1"/>
            </p:cNvPicPr>
            <p:nvPr/>
          </p:nvPicPr>
          <p:blipFill>
            <a:blip r:embed="rId5">
              <a:clrChange>
                <a:clrFrom>
                  <a:srgbClr val="000000"/>
                </a:clrFrom>
                <a:clrTo>
                  <a:srgbClr val="000000">
                    <a:alpha val="0"/>
                  </a:srgbClr>
                </a:clrTo>
              </a:clrChange>
            </a:blip>
            <a:stretch>
              <a:fillRect/>
            </a:stretch>
          </p:blipFill>
          <p:spPr>
            <a:xfrm>
              <a:off x="51470" y="1569860"/>
              <a:ext cx="742002" cy="574949"/>
            </a:xfrm>
            <a:prstGeom prst="rect">
              <a:avLst/>
            </a:prstGeom>
          </p:spPr>
        </p:pic>
        <p:sp>
          <p:nvSpPr>
            <p:cNvPr id="8" name="Right Brace 7">
              <a:extLst>
                <a:ext uri="{FF2B5EF4-FFF2-40B4-BE49-F238E27FC236}">
                  <a16:creationId xmlns:a16="http://schemas.microsoft.com/office/drawing/2014/main" id="{C9ABBF59-D61C-4ACC-A9AC-513CB0A5F313}"/>
                </a:ext>
              </a:extLst>
            </p:cNvPr>
            <p:cNvSpPr/>
            <p:nvPr/>
          </p:nvSpPr>
          <p:spPr>
            <a:xfrm flipH="1">
              <a:off x="808381" y="1615980"/>
              <a:ext cx="218661" cy="485077"/>
            </a:xfrm>
            <a:prstGeom prst="rightBrace">
              <a:avLst/>
            </a:prstGeom>
          </p:spPr>
          <p:style>
            <a:lnRef idx="1">
              <a:schemeClr val="accent6"/>
            </a:lnRef>
            <a:fillRef idx="0">
              <a:schemeClr val="accent6"/>
            </a:fillRef>
            <a:effectRef idx="0">
              <a:schemeClr val="accent6"/>
            </a:effectRef>
            <a:fontRef idx="minor">
              <a:schemeClr val="tx1"/>
            </a:fontRef>
          </p:style>
          <p:txBody>
            <a:bodyPr rtlCol="0" anchor="ctr"/>
            <a:lstStyle/>
            <a:p>
              <a:pPr algn="ctr"/>
              <a:endParaRPr lang="en-AU"/>
            </a:p>
          </p:txBody>
        </p:sp>
      </p:grpSp>
    </p:spTree>
    <p:extLst>
      <p:ext uri="{BB962C8B-B14F-4D97-AF65-F5344CB8AC3E}">
        <p14:creationId xmlns:p14="http://schemas.microsoft.com/office/powerpoint/2010/main" val="3089365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5">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205">
                                            <p:txEl>
                                              <p:pRg st="0" end="0"/>
                                            </p:txEl>
                                          </p:spTgt>
                                        </p:tgtEl>
                                        <p:attrNameLst>
                                          <p:attrName>ppt_c</p:attrName>
                                        </p:attrNameLst>
                                      </p:cBhvr>
                                      <p:to>
                                        <a:srgbClr val="777777"/>
                                      </p:to>
                                    </p:animClr>
                                  </p:sub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0">
                                            <p:txEl>
                                              <p:pRg st="0" end="0"/>
                                            </p:txEl>
                                          </p:spTgt>
                                        </p:tgtEl>
                                        <p:attrNameLst>
                                          <p:attrName>ppt_c</p:attrName>
                                        </p:attrNameLst>
                                      </p:cBhvr>
                                      <p:to>
                                        <a:srgbClr val="777777"/>
                                      </p:to>
                                    </p:animClr>
                                  </p:sub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 grpId="0" uiExpand="1" build="p"/>
      <p:bldP spid="10" grpId="0" uiExpand="1" build="p"/>
    </p:bldLst>
  </p:timing>
</p:sld>
</file>

<file path=ppt/theme/theme1.xml><?xml version="1.0" encoding="utf-8"?>
<a:theme xmlns:a="http://schemas.openxmlformats.org/drawingml/2006/main" name="460_degrees">
  <a:themeElements>
    <a:clrScheme name="460Degrees">
      <a:dk1>
        <a:srgbClr val="707377"/>
      </a:dk1>
      <a:lt1>
        <a:srgbClr val="FFFFFF"/>
      </a:lt1>
      <a:dk2>
        <a:srgbClr val="FEC02F"/>
      </a:dk2>
      <a:lt2>
        <a:srgbClr val="FEFFFF"/>
      </a:lt2>
      <a:accent1>
        <a:srgbClr val="FEC02F"/>
      </a:accent1>
      <a:accent2>
        <a:srgbClr val="707377"/>
      </a:accent2>
      <a:accent3>
        <a:srgbClr val="00ADBB"/>
      </a:accent3>
      <a:accent4>
        <a:srgbClr val="FF4338"/>
      </a:accent4>
      <a:accent5>
        <a:srgbClr val="B8BCC4"/>
      </a:accent5>
      <a:accent6>
        <a:srgbClr val="008B97"/>
      </a:accent6>
      <a:hlink>
        <a:srgbClr val="C6332C"/>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1749</TotalTime>
  <Words>1372</Words>
  <Application>Microsoft Office PowerPoint</Application>
  <PresentationFormat>Widescreen</PresentationFormat>
  <Paragraphs>246</Paragraphs>
  <Slides>24</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Calibri</vt:lpstr>
      <vt:lpstr>Corbel</vt:lpstr>
      <vt:lpstr>Open-sans</vt:lpstr>
      <vt:lpstr>Arial</vt:lpstr>
      <vt:lpstr>Times New Roman</vt:lpstr>
      <vt:lpstr>Source Sans Pro</vt:lpstr>
      <vt:lpstr>460_degrees</vt:lpstr>
      <vt:lpstr>There is no R in  Data Management</vt:lpstr>
      <vt:lpstr>Agenda</vt:lpstr>
      <vt:lpstr>What is data management?</vt:lpstr>
      <vt:lpstr>Key elements of data management</vt:lpstr>
      <vt:lpstr>Data value chain</vt:lpstr>
      <vt:lpstr>Data management: Planning and Execution</vt:lpstr>
      <vt:lpstr>Why should R worry about    data management?</vt:lpstr>
      <vt:lpstr>PowerPoint Presentation</vt:lpstr>
      <vt:lpstr>Why worry about data management?</vt:lpstr>
      <vt:lpstr>Business Analytics is the Focus</vt:lpstr>
      <vt:lpstr>R is growing</vt:lpstr>
      <vt:lpstr>R is growing</vt:lpstr>
      <vt:lpstr>R is growing</vt:lpstr>
      <vt:lpstr>R is growing</vt:lpstr>
      <vt:lpstr>Data Analysis and R are mainstream</vt:lpstr>
      <vt:lpstr>How R helps with data management</vt:lpstr>
      <vt:lpstr>Data Analysis and R are mainstream …   … with great power comes great responsibility</vt:lpstr>
      <vt:lpstr>PowerPoint Presentation</vt:lpstr>
      <vt:lpstr>What could go wrong?</vt:lpstr>
      <vt:lpstr>What does go wrong?</vt:lpstr>
      <vt:lpstr>So how can R help?</vt:lpstr>
      <vt:lpstr>So how can R help?</vt:lpstr>
      <vt:lpstr>Conclusions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John Hinchy</cp:lastModifiedBy>
  <cp:revision>192</cp:revision>
  <cp:lastPrinted>2018-05-23T07:14:03Z</cp:lastPrinted>
  <dcterms:modified xsi:type="dcterms:W3CDTF">2018-05-24T03:49:17Z</dcterms:modified>
</cp:coreProperties>
</file>