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D769-2D5F-BF4D-A80F-4E1F4B9F3442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8733-15C2-2147-887E-329F9565B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4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1E44-92C1-9846-9EF4-1D5B4F67798B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4985-559E-6C43-85DE-38F360D9B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9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5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1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8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7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1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0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4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4A-FE6D-944E-AC83-8DB6F52B8BD5}" type="datetime1">
              <a:rPr lang="fr-BE" smtClean="0"/>
              <a:t>29/08/17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40B5-01EC-FA48-B596-150C03104001}" type="datetime1">
              <a:rPr lang="fr-BE" smtClean="0"/>
              <a:t>29/08/17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C55C-7FEB-1843-BD0C-118D25394895}" type="datetime1">
              <a:rPr lang="fr-BE" smtClean="0"/>
              <a:t>29/08/17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34D8-F601-0345-AC5E-19A355F58BD8}" type="datetime1">
              <a:rPr lang="fr-BE" smtClean="0"/>
              <a:t>29/08/17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174E-31EF-0E42-9252-EFEBB6D4D4DB}" type="datetime1">
              <a:rPr lang="fr-BE" smtClean="0"/>
              <a:t>29/08/17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30DD-E0EB-C146-94EC-E7EB78972DFE}" type="datetime1">
              <a:rPr lang="fr-BE" smtClean="0"/>
              <a:t>29/08/17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585-6EB7-8F4C-8153-71E3A7775E17}" type="datetime1">
              <a:rPr lang="fr-BE" smtClean="0"/>
              <a:t>29/08/17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D89-165C-A641-A9B1-0EF36C99E99F}" type="datetime1">
              <a:rPr lang="fr-BE" smtClean="0"/>
              <a:t>29/08/17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FCCB-E28A-B149-A6CE-071A84905B57}" type="datetime1">
              <a:rPr lang="fr-BE" smtClean="0"/>
              <a:t>29/08/17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EDE04-171C-5341-978C-73DB2A1D43C3}" type="datetime1">
              <a:rPr lang="fr-BE" smtClean="0"/>
              <a:t>29/08/17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B68-8300-3B41-8651-2FFDB29C720F}" type="datetime1">
              <a:rPr lang="fr-BE" smtClean="0"/>
              <a:t>29/08/17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B5EEC-5F23-A94A-9560-3B1B5C7AF378}" type="datetime1">
              <a:rPr lang="fr-BE" smtClean="0"/>
              <a:t>29/08/17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328863" cy="2328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 smtClean="0"/>
              <a:t>   Multi scale preconditioner to solve elliptic problems with high order methods with p4est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David Weicker</a:t>
            </a:r>
          </a:p>
          <a:p>
            <a:r>
              <a:rPr lang="en-GB" dirty="0" smtClean="0"/>
              <a:t>Supervisors : Jean-François </a:t>
            </a:r>
            <a:r>
              <a:rPr lang="en-GB" dirty="0" err="1" smtClean="0"/>
              <a:t>Remacle</a:t>
            </a:r>
            <a:r>
              <a:rPr lang="en-GB" dirty="0" smtClean="0"/>
              <a:t> – Michael </a:t>
            </a:r>
            <a:r>
              <a:rPr lang="en-GB" dirty="0" err="1" smtClean="0"/>
              <a:t>Hanke</a:t>
            </a:r>
            <a:endParaRPr lang="en-GB" dirty="0" smtClean="0"/>
          </a:p>
          <a:p>
            <a:r>
              <a:rPr lang="en-GB" dirty="0" smtClean="0"/>
              <a:t>Reader : Philippe </a:t>
            </a:r>
            <a:r>
              <a:rPr lang="en-GB" dirty="0" err="1" smtClean="0"/>
              <a:t>Chatelain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</a:t>
            </a:r>
            <a:r>
              <a:rPr lang="en-GB" b="1" dirty="0" smtClean="0">
                <a:solidFill>
                  <a:schemeClr val="accent2"/>
                </a:solidFill>
              </a:rPr>
              <a:t>elliptic problems</a:t>
            </a:r>
            <a:r>
              <a:rPr lang="en-GB" dirty="0" smtClean="0"/>
              <a:t> with high 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2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order methods with </a:t>
            </a:r>
            <a:r>
              <a:rPr lang="en-GB" b="1" dirty="0" smtClean="0">
                <a:solidFill>
                  <a:schemeClr val="accent2"/>
                </a:solidFill>
              </a:rPr>
              <a:t>p4est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</a:t>
            </a:r>
            <a:r>
              <a:rPr lang="en-GB" b="1" dirty="0" smtClean="0">
                <a:solidFill>
                  <a:schemeClr val="accent2"/>
                </a:solidFill>
              </a:rPr>
              <a:t>high order methods </a:t>
            </a:r>
            <a:r>
              <a:rPr lang="en-GB" dirty="0" smtClean="0"/>
              <a:t>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</a:t>
            </a:r>
            <a:r>
              <a:rPr lang="en-GB" b="1" dirty="0" smtClean="0">
                <a:solidFill>
                  <a:schemeClr val="accent2"/>
                </a:solidFill>
              </a:rPr>
              <a:t>preconditioner</a:t>
            </a:r>
            <a:r>
              <a:rPr lang="en-GB" dirty="0" smtClean="0"/>
              <a:t> to solve elliptic problems with high 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Multi scale </a:t>
            </a:r>
            <a:r>
              <a:rPr lang="en-GB" dirty="0" smtClean="0"/>
              <a:t>preconditioner to solve elliptic problems with high 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</a:t>
            </a:r>
            <a:r>
              <a:rPr lang="en-GB" smtClean="0"/>
              <a:t>order methods with p4est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148</Words>
  <Application>Microsoft Macintosh PowerPoint</Application>
  <PresentationFormat>Grand écran</PresentationFormat>
  <Paragraphs>29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Rétrospection</vt:lpstr>
      <vt:lpstr>   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  <vt:lpstr>Multi scale preconditioner to solve elliptic problems with high order methods with p4est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Weicker</dc:creator>
  <cp:lastModifiedBy>David Weicker</cp:lastModifiedBy>
  <cp:revision>6</cp:revision>
  <dcterms:created xsi:type="dcterms:W3CDTF">2017-08-28T12:21:19Z</dcterms:created>
  <dcterms:modified xsi:type="dcterms:W3CDTF">2017-08-29T14:11:37Z</dcterms:modified>
</cp:coreProperties>
</file>