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5" r:id="rId4"/>
    <p:sldId id="266" r:id="rId5"/>
    <p:sldId id="268" r:id="rId6"/>
    <p:sldId id="267" r:id="rId7"/>
    <p:sldId id="269" r:id="rId8"/>
    <p:sldId id="257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D769-2D5F-BF4D-A80F-4E1F4B9F3442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8733-15C2-2147-887E-329F9565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1E44-92C1-9846-9EF4-1D5B4F67798B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4985-559E-6C43-85DE-38F360D9B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9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1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8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1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0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4A-FE6D-944E-AC83-8DB6F52B8BD5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40B5-01EC-FA48-B596-150C03104001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C55C-7FEB-1843-BD0C-118D25394895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D8-F601-0345-AC5E-19A355F58BD8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74E-31EF-0E42-9252-EFEBB6D4D4DB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0DD-E0EB-C146-94EC-E7EB78972DFE}" type="datetime1">
              <a:rPr lang="fr-BE" smtClean="0"/>
              <a:t>30/08/17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585-6EB7-8F4C-8153-71E3A7775E17}" type="datetime1">
              <a:rPr lang="fr-BE" smtClean="0"/>
              <a:t>30/08/17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D89-165C-A641-A9B1-0EF36C99E99F}" type="datetime1">
              <a:rPr lang="fr-BE" smtClean="0"/>
              <a:t>30/08/17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FCCB-E28A-B149-A6CE-071A84905B57}" type="datetime1">
              <a:rPr lang="fr-BE" smtClean="0"/>
              <a:t>30/08/17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EDE04-171C-5341-978C-73DB2A1D43C3}" type="datetime1">
              <a:rPr lang="fr-BE" smtClean="0"/>
              <a:t>30/08/17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B68-8300-3B41-8651-2FFDB29C720F}" type="datetime1">
              <a:rPr lang="fr-BE" smtClean="0"/>
              <a:t>30/08/17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B5EEC-5F23-A94A-9560-3B1B5C7AF378}" type="datetime1">
              <a:rPr lang="fr-BE" smtClean="0"/>
              <a:t>30/08/17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28863" cy="2328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6000" dirty="0" smtClean="0"/>
              <a:t>   Multi scale preconditioner to solve elliptic problems with high order methods with p4est</a:t>
            </a:r>
            <a:endParaRPr lang="en-GB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26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David Weicker</a:t>
            </a:r>
          </a:p>
          <a:p>
            <a:r>
              <a:rPr lang="en-GB" dirty="0" smtClean="0"/>
              <a:t>Supervisors : Jean-François </a:t>
            </a:r>
            <a:r>
              <a:rPr lang="en-GB" dirty="0" err="1" smtClean="0"/>
              <a:t>Remacle</a:t>
            </a:r>
            <a:r>
              <a:rPr lang="en-GB" dirty="0" smtClean="0"/>
              <a:t> – Michael </a:t>
            </a:r>
            <a:r>
              <a:rPr lang="en-GB" dirty="0" err="1" smtClean="0"/>
              <a:t>Hanke</a:t>
            </a:r>
            <a:endParaRPr lang="en-GB" dirty="0" smtClean="0"/>
          </a:p>
          <a:p>
            <a:r>
              <a:rPr lang="en-GB" dirty="0" smtClean="0"/>
              <a:t>Reader : Philippe </a:t>
            </a:r>
            <a:r>
              <a:rPr lang="en-GB" dirty="0" err="1" smtClean="0"/>
              <a:t>Chatelain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September 2017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</a:t>
            </a:r>
            <a:r>
              <a:rPr lang="en-GB" b="1" dirty="0" smtClean="0">
                <a:solidFill>
                  <a:schemeClr val="accent2"/>
                </a:solidFill>
              </a:rPr>
              <a:t>preconditioner</a:t>
            </a:r>
            <a:r>
              <a:rPr lang="en-GB" dirty="0" smtClean="0"/>
              <a:t> to solve elliptic problems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Multi scale </a:t>
            </a:r>
            <a:r>
              <a:rPr lang="en-GB" dirty="0" smtClean="0"/>
              <a:t>preconditioner to solve elliptic problems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</a:t>
            </a:r>
            <a:r>
              <a:rPr lang="en-GB" b="1" dirty="0" smtClean="0">
                <a:solidFill>
                  <a:schemeClr val="accent2"/>
                </a:solidFill>
              </a:rPr>
              <a:t>elliptic problems</a:t>
            </a:r>
            <a:r>
              <a:rPr lang="en-GB" dirty="0" smtClean="0"/>
              <a:t> with high order methods with p4est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</a:t>
            </a:fld>
            <a:endParaRPr lang="en-GB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1846263"/>
            <a:ext cx="9932654" cy="4022725"/>
          </a:xfrm>
        </p:spPr>
      </p:pic>
    </p:spTree>
    <p:extLst>
      <p:ext uri="{BB962C8B-B14F-4D97-AF65-F5344CB8AC3E}">
        <p14:creationId xmlns:p14="http://schemas.microsoft.com/office/powerpoint/2010/main" val="1689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Poisson’s equation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</p:spPr>
            <p:txBody>
              <a:bodyPr>
                <a:normAutofit/>
              </a:bodyPr>
              <a:lstStyle/>
              <a:p>
                <a:endParaRPr lang="nl-BE" sz="4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4400" b="0" i="0" smtClean="0">
                            <a:latin typeface="Cambria Math" charset="0"/>
                          </a:rPr>
                          <m:t>∇</m:t>
                        </m:r>
                      </m:e>
                      <m:sup>
                        <m:r>
                          <a:rPr lang="nl-BE" sz="4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r>
                      <a:rPr lang="nl-BE" sz="4400" b="0" i="1" smtClean="0">
                        <a:latin typeface="Cambria Math" charset="0"/>
                      </a:rPr>
                      <m:t>𝑓</m:t>
                    </m:r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 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nl-BE" sz="4400" b="0" dirty="0" smtClean="0"/>
              </a:p>
              <a:p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     </m:t>
                    </m:r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sz="4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nl-BE" sz="4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on </a:t>
                </a:r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en-GB" sz="4400" dirty="0" smtClean="0"/>
              </a:p>
              <a:p>
                <a:endParaRPr lang="en-GB" sz="4400" dirty="0"/>
              </a:p>
              <a:p>
                <a:endParaRPr lang="en-GB" sz="44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2425411"/>
            <a:ext cx="4443413" cy="23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typical problems :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GB" sz="3200" dirty="0" smtClean="0"/>
          </a:p>
          <a:p>
            <a:pPr>
              <a:buFont typeface="Arial" charset="0"/>
              <a:buChar char="•"/>
            </a:pPr>
            <a:r>
              <a:rPr lang="en-GB" sz="3200" dirty="0" smtClean="0"/>
              <a:t>The geometry </a:t>
            </a:r>
            <a:r>
              <a:rPr lang="en-GB" sz="3200" dirty="0" err="1" smtClean="0"/>
              <a:t>Ω</a:t>
            </a:r>
            <a:r>
              <a:rPr lang="en-GB" sz="3200" dirty="0" smtClean="0"/>
              <a:t> is very complex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We need a highly accurate numerical solution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The forcing term </a:t>
            </a:r>
            <a:r>
              <a:rPr lang="en-GB" sz="3200" i="1" dirty="0" smtClean="0"/>
              <a:t>f </a:t>
            </a:r>
            <a:r>
              <a:rPr lang="en-GB" sz="3200" dirty="0" smtClean="0"/>
              <a:t>has very localized features</a:t>
            </a:r>
            <a:endParaRPr lang="en-GB" sz="3200" i="1" dirty="0" smtClean="0"/>
          </a:p>
          <a:p>
            <a:pPr>
              <a:buFont typeface="Arial" charset="0"/>
              <a:buChar char="•"/>
            </a:pPr>
            <a:endParaRPr lang="en-GB" sz="3200" i="1" dirty="0" smtClean="0"/>
          </a:p>
          <a:p>
            <a:pPr marL="871400" lvl="5" indent="0">
              <a:buNone/>
            </a:pPr>
            <a:r>
              <a:rPr lang="en-GB" sz="2800" dirty="0" smtClean="0"/>
              <a:t>We need a fast way to compute highly accurate solutions to                     Poisson’s equation on complex geometries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3</a:t>
            </a:fld>
            <a:endParaRPr lang="en-GB"/>
          </a:p>
        </p:txBody>
      </p:sp>
      <p:sp>
        <p:nvSpPr>
          <p:cNvPr id="5" name="Flèche vers la droite 4"/>
          <p:cNvSpPr/>
          <p:nvPr/>
        </p:nvSpPr>
        <p:spPr>
          <a:xfrm>
            <a:off x="1228726" y="4843462"/>
            <a:ext cx="67151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State of the art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The algorithm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Non conforming meshes with p4est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spectral element method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preconditioned conjugate gradients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Multi scale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Performances of the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GB" sz="2800" dirty="0" smtClean="0"/>
          </a:p>
          <a:p>
            <a:pPr>
              <a:buFont typeface="Arial" charset="0"/>
              <a:buChar char="•"/>
            </a:pPr>
            <a:r>
              <a:rPr lang="en-GB" sz="2800" dirty="0" smtClean="0"/>
              <a:t> Investigate the properties of a chosen algorithm to solve Poisson’s equation and their theoretical basis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Implement, from scratch, the algorithm in C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Discuss the performances of the Poisson solver and compare them with the theoretical results</a:t>
            </a:r>
            <a:endParaRPr lang="en-GB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Based on the FFT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Domain Decomposition methods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Multigrid methods (geometric – algebraic)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Fast Multipole method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order methods with </a:t>
            </a:r>
            <a:r>
              <a:rPr lang="en-GB" b="1" dirty="0" smtClean="0">
                <a:solidFill>
                  <a:schemeClr val="accent2"/>
                </a:solidFill>
              </a:rPr>
              <a:t>p4est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2305050"/>
            <a:ext cx="9785962" cy="302418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</a:t>
            </a:r>
            <a:r>
              <a:rPr lang="en-GB" b="1" dirty="0" smtClean="0">
                <a:solidFill>
                  <a:schemeClr val="accent2"/>
                </a:solidFill>
              </a:rPr>
              <a:t>high order methods </a:t>
            </a:r>
            <a:r>
              <a:rPr lang="en-GB" dirty="0" smtClean="0"/>
              <a:t>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315</Words>
  <Application>Microsoft Macintosh PowerPoint</Application>
  <PresentationFormat>Grand écran</PresentationFormat>
  <Paragraphs>66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Rétrospection</vt:lpstr>
      <vt:lpstr>   Multi scale preconditioner to solve elliptic problems with high order methods with p4est</vt:lpstr>
      <vt:lpstr>Multi scale preconditioner to solve elliptic problems with high order methods with p4est</vt:lpstr>
      <vt:lpstr>Poisson’s equation</vt:lpstr>
      <vt:lpstr>In typical problems : </vt:lpstr>
      <vt:lpstr>Outline</vt:lpstr>
      <vt:lpstr>Objectives</vt:lpstr>
      <vt:lpstr>State of the art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23</cp:revision>
  <dcterms:created xsi:type="dcterms:W3CDTF">2017-08-28T12:21:19Z</dcterms:created>
  <dcterms:modified xsi:type="dcterms:W3CDTF">2017-08-30T15:09:41Z</dcterms:modified>
</cp:coreProperties>
</file>