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C1E1-38FA-C34B-A4F0-68938FEDC020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1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C1E1-38FA-C34B-A4F0-68938FEDC020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9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C1E1-38FA-C34B-A4F0-68938FEDC020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0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C1E1-38FA-C34B-A4F0-68938FEDC020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6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C1E1-38FA-C34B-A4F0-68938FEDC020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68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C1E1-38FA-C34B-A4F0-68938FEDC020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9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C1E1-38FA-C34B-A4F0-68938FEDC020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42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C1E1-38FA-C34B-A4F0-68938FEDC020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C1E1-38FA-C34B-A4F0-68938FEDC020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19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C1E1-38FA-C34B-A4F0-68938FEDC020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53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C1E1-38FA-C34B-A4F0-68938FEDC020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3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C1E1-38FA-C34B-A4F0-68938FEDC020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30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863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Weicker</dc:creator>
  <cp:lastModifiedBy>David Weicker</cp:lastModifiedBy>
  <cp:revision>1</cp:revision>
  <dcterms:created xsi:type="dcterms:W3CDTF">2017-08-28T12:21:19Z</dcterms:created>
  <dcterms:modified xsi:type="dcterms:W3CDTF">2017-08-28T12:22:00Z</dcterms:modified>
</cp:coreProperties>
</file>