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7"/>
    <p:restoredTop sz="94674"/>
  </p:normalViewPr>
  <p:slideViewPr>
    <p:cSldViewPr snapToGrid="0" snapToObjects="1">
      <p:cViewPr varScale="1">
        <p:scale>
          <a:sx n="83" d="100"/>
          <a:sy n="83" d="100"/>
        </p:scale>
        <p:origin x="216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47781-2F70-5E4C-B2EE-A3D67E3DFFCA}" type="datetimeFigureOut">
              <a:rPr lang="en-US" smtClean="0"/>
              <a:t>11/1/16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E9AC6-2680-1A48-90E9-AB59CE2AD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4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41929-32A6-8744-997F-95E7FBF7FA0B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196F-D81D-034D-90C0-B1AFC95A3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78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41929-32A6-8744-997F-95E7FBF7FA0B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196F-D81D-034D-90C0-B1AFC95A3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66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41929-32A6-8744-997F-95E7FBF7FA0B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196F-D81D-034D-90C0-B1AFC95A3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9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41929-32A6-8744-997F-95E7FBF7FA0B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196F-D81D-034D-90C0-B1AFC95A3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7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41929-32A6-8744-997F-95E7FBF7FA0B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196F-D81D-034D-90C0-B1AFC95A3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41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41929-32A6-8744-997F-95E7FBF7FA0B}" type="datetimeFigureOut">
              <a:rPr lang="en-US" smtClean="0"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196F-D81D-034D-90C0-B1AFC95A3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1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41929-32A6-8744-997F-95E7FBF7FA0B}" type="datetimeFigureOut">
              <a:rPr lang="en-US" smtClean="0"/>
              <a:t>11/1/16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196F-D81D-034D-90C0-B1AFC95A3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0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41929-32A6-8744-997F-95E7FBF7FA0B}" type="datetimeFigureOut">
              <a:rPr lang="en-US" smtClean="0"/>
              <a:t>11/1/16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196F-D81D-034D-90C0-B1AFC95A3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42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41929-32A6-8744-997F-95E7FBF7FA0B}" type="datetimeFigureOut">
              <a:rPr lang="en-US" smtClean="0"/>
              <a:t>11/1/16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196F-D81D-034D-90C0-B1AFC95A3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3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41929-32A6-8744-997F-95E7FBF7FA0B}" type="datetimeFigureOut">
              <a:rPr lang="en-US" smtClean="0"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196F-D81D-034D-90C0-B1AFC95A3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98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41929-32A6-8744-997F-95E7FBF7FA0B}" type="datetimeFigureOut">
              <a:rPr lang="en-US" smtClean="0"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196F-D81D-034D-90C0-B1AFC95A3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7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41929-32A6-8744-997F-95E7FBF7FA0B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5196F-D81D-034D-90C0-B1AFC95A3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93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502" y="4888397"/>
            <a:ext cx="9144000" cy="1655762"/>
          </a:xfrm>
        </p:spPr>
        <p:txBody>
          <a:bodyPr/>
          <a:lstStyle/>
          <a:p>
            <a:r>
              <a:rPr lang="en-US" dirty="0" smtClean="0"/>
              <a:t>Presenter: Ned Molter</a:t>
            </a:r>
          </a:p>
          <a:p>
            <a:r>
              <a:rPr lang="en-US" dirty="0" smtClean="0"/>
              <a:t>11/2/16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8" y="1081221"/>
            <a:ext cx="12000148" cy="240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5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100" y="0"/>
            <a:ext cx="80465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882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05" y="2154265"/>
            <a:ext cx="11188013" cy="304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227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400" y="0"/>
            <a:ext cx="70442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327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0" y="0"/>
            <a:ext cx="73936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502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93700"/>
            <a:ext cx="10058400" cy="572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814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700" y="0"/>
            <a:ext cx="7331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640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200" y="0"/>
            <a:ext cx="72059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57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</TotalTime>
  <Words>5</Words>
  <Application>Microsoft Macintosh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Ned Molter</dc:creator>
  <cp:lastModifiedBy>Ned Molter</cp:lastModifiedBy>
  <cp:revision>2</cp:revision>
  <dcterms:created xsi:type="dcterms:W3CDTF">2016-11-02T01:16:46Z</dcterms:created>
  <dcterms:modified xsi:type="dcterms:W3CDTF">2016-11-02T16:42:58Z</dcterms:modified>
</cp:coreProperties>
</file>