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fee6129f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fee6129f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fee6129f2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fee6129f2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43572a70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43572a70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43572a70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43572a70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43572a70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43572a70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fee6129f2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fee6129f2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ee6129f2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fee6129f2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fee6129f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fee6129f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fee6129f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fee6129f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fee6129f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fee6129f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43572a7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43572a7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fee6129f2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fee6129f2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fee6129f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fee6129f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43572a70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43572a70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43572a7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43572a7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recabling.com/common-wireless-network-issues/" TargetMode="External"/><Relationship Id="rId4" Type="http://schemas.openxmlformats.org/officeDocument/2006/relationships/hyperlink" Target="https://www.tutorialspoint.com/wimax/wimax_quick_guide.htm" TargetMode="External"/><Relationship Id="rId5" Type="http://schemas.openxmlformats.org/officeDocument/2006/relationships/hyperlink" Target="https://www.maketecheasier.com/how-does-bluetooth-work/" TargetMode="External"/><Relationship Id="rId6" Type="http://schemas.openxmlformats.org/officeDocument/2006/relationships/hyperlink" Target="https://en.wikipedia.org/wiki/Wireless_network" TargetMode="External"/><Relationship Id="rId7" Type="http://schemas.openxmlformats.org/officeDocument/2006/relationships/hyperlink" Target="https://computer.howstuffworks.com/wireless-network.htm" TargetMode="External"/><Relationship Id="rId8" Type="http://schemas.openxmlformats.org/officeDocument/2006/relationships/hyperlink" Target="https://hpbn.co/introduction-to-wireless-network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Networks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Weitman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Wolf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39050" y="49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Network Protocols - IEEE 802.11 (WiFi)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devices to connect wirelessly to a network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commonly used set of wireless protocols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Carrier-Sense Multiple Access w Collision Avoidance (CSMA/CA)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Employs half-duplex signaling 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Benefits:</a:t>
            </a:r>
            <a:endParaRPr u="sng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Reduces cost of having to connect all devices with physical wires such as ethernet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Extends the range where people can access the internet and communicate with other devices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add new devices and users to the network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Examples:</a:t>
            </a:r>
            <a:endParaRPr u="sng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Laptop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Gaming console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Wireless phones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WiFi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ireless LAN (WLAN) - Accolade Wireless"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00" y="1046725"/>
            <a:ext cx="6077000" cy="30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Performance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1" y="125333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Wireless networks usually have a smaller bandwidth compared to wired and thus a worse upstream and downstream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WiFi commonly use a standard of 2.4 or 5 GHz depending on the function of the network and goes as high as 60 GHz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Wireless networks suffer from a lot of </a:t>
            </a:r>
            <a:r>
              <a:rPr lang="en"/>
              <a:t>consistencies depending on weather conditions, nearby structures, and electronic interference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Wireless Networks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Connection Q</a:t>
            </a:r>
            <a:r>
              <a:rPr lang="en" u="sng"/>
              <a:t>uality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Radio-waves can receive a lot of interference from external factors such as weather conditions and other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Health Concerns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Humans living within a wireless network’s radius are constantly exposed to electromagnetic radiation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Increasing Users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just a few users can dramatically influence the performance of a wireless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Data Security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Since data within a wireless network is broadcasted throughout the entire network, it is susceptible to data leaks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CSMA/CA vs CSMA/CD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3423900" cy="3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Collision Avoidance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effect before the collision occurs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 to reduce the amount of collisions that occur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in wireless networks	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4473350" y="1152475"/>
            <a:ext cx="3423900" cy="3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Collision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takes effect after the collision has been detected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Attempt to minimize the recovery time after the collision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in wired networks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Socket programming implementation with C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packet is created by the client and theGn sent to the server through a wireless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server will then return a message to the client which </a:t>
            </a:r>
            <a:r>
              <a:rPr lang="en"/>
              <a:t>acknowledges</a:t>
            </a:r>
            <a:r>
              <a:rPr lang="en"/>
              <a:t> the packet was </a:t>
            </a:r>
            <a:r>
              <a:rPr lang="en"/>
              <a:t>received</a:t>
            </a:r>
            <a:r>
              <a:rPr lang="en"/>
              <a:t> by the </a:t>
            </a:r>
            <a:r>
              <a:rPr lang="en"/>
              <a:t>server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packets are sent using the TCP/IP protocol which directly relates to wireless connection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https://corecabling.com/common-wireless-network-issues/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https://www.tutorialspoint.com/wimax/wimax_quick_guide.htm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https://www.maketecheasier.com/how-does-bluetooth-work/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https://en.wikipedia.org/wiki/Wireless_network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https://computer.howstuffworks.com/wireless-network.htm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https://hpbn.co/introduction-to-wireless-networks/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</a:t>
            </a:r>
            <a:r>
              <a:rPr lang="en"/>
              <a:t>Wireless Network?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Computers and devices are connected to a network through wireless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connection is sent by radio </a:t>
            </a:r>
            <a:r>
              <a:rPr lang="en"/>
              <a:t>frequency</a:t>
            </a:r>
            <a:r>
              <a:rPr lang="en"/>
              <a:t> which is common among telecommunication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protocols for the wireless network are defined by the </a:t>
            </a:r>
            <a:r>
              <a:rPr lang="en"/>
              <a:t>institute</a:t>
            </a:r>
            <a:r>
              <a:rPr lang="en"/>
              <a:t> of electrical and electronics engineers (IEEE)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code defined for this protocol is 802.11 which encompases the family of wireless local area networks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Wireless Networks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WIFI was invented in 1997 after the IEEE created the guidelines of 802.11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Wireless networks and devices uses specific radio frequency to send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time since 1997 there have been a variety of updates to the 802.11 which allow for more reliable and higher speed network connection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future of </a:t>
            </a:r>
            <a:r>
              <a:rPr lang="en"/>
              <a:t>technology</a:t>
            </a:r>
            <a:r>
              <a:rPr lang="en"/>
              <a:t> is advancing to meet the demands of population which requires a more reliable data transfer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current reliable network includes 5G which is the 5th generation of </a:t>
            </a:r>
            <a:r>
              <a:rPr lang="en"/>
              <a:t>updating</a:t>
            </a:r>
            <a:r>
              <a:rPr lang="en"/>
              <a:t> speeds, range, and attempting to become universal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Wireless Networks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(WWAN)</a:t>
            </a:r>
            <a:r>
              <a:rPr lang="en" sz="1600"/>
              <a:t> - </a:t>
            </a:r>
            <a:r>
              <a:rPr b="1" lang="en" sz="1600" u="sng"/>
              <a:t>W</a:t>
            </a:r>
            <a:r>
              <a:rPr lang="en" sz="1600" u="sng"/>
              <a:t>ireless </a:t>
            </a:r>
            <a:r>
              <a:rPr b="1" lang="en" sz="1600" u="sng"/>
              <a:t>W</a:t>
            </a:r>
            <a:r>
              <a:rPr lang="en" sz="1600" u="sng"/>
              <a:t>ide </a:t>
            </a:r>
            <a:r>
              <a:rPr b="1" lang="en" sz="1600" u="sng"/>
              <a:t>A</a:t>
            </a:r>
            <a:r>
              <a:rPr lang="en" sz="1600" u="sng"/>
              <a:t>rea </a:t>
            </a:r>
            <a:r>
              <a:rPr b="1" lang="en" sz="1600" u="sng"/>
              <a:t>N</a:t>
            </a:r>
            <a:r>
              <a:rPr lang="en" sz="1600" u="sng"/>
              <a:t>etwork</a:t>
            </a:r>
            <a:endParaRPr sz="1600" u="sng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Used for linking hosts over large regions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Large network of cell-towers act as a hub for network traffic, receiving and transmitting data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 sz="1600"/>
              <a:t>ex) AT&amp;T Cell network</a:t>
            </a:r>
            <a:endParaRPr i="1" sz="16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(WMAN)</a:t>
            </a:r>
            <a:r>
              <a:rPr lang="en" sz="1600"/>
              <a:t> - </a:t>
            </a:r>
            <a:r>
              <a:rPr b="1" lang="en" sz="1600" u="sng"/>
              <a:t>W</a:t>
            </a:r>
            <a:r>
              <a:rPr lang="en" sz="1600" u="sng"/>
              <a:t>ireless </a:t>
            </a:r>
            <a:r>
              <a:rPr b="1" lang="en" sz="1600" u="sng"/>
              <a:t>M</a:t>
            </a:r>
            <a:r>
              <a:rPr lang="en" sz="1600" u="sng"/>
              <a:t>etropolitan </a:t>
            </a:r>
            <a:r>
              <a:rPr b="1" lang="en" sz="1600" u="sng"/>
              <a:t>A</a:t>
            </a:r>
            <a:r>
              <a:rPr lang="en" sz="1600" u="sng"/>
              <a:t>rea </a:t>
            </a:r>
            <a:r>
              <a:rPr b="1" lang="en" sz="1600" u="sng"/>
              <a:t>N</a:t>
            </a:r>
            <a:r>
              <a:rPr lang="en" sz="1600" u="sng"/>
              <a:t>etwork</a:t>
            </a:r>
            <a:endParaRPr sz="1600" u="sng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Several mile network radius applying infrared light/radio waves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Helps with connect cities and large campuses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 sz="1600"/>
              <a:t>ex) 3G, 4G, LTE  wireless connectivity</a:t>
            </a:r>
            <a:endParaRPr i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Wireless Networks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(WLAN)</a:t>
            </a:r>
            <a:r>
              <a:rPr lang="en" sz="1600"/>
              <a:t> - </a:t>
            </a:r>
            <a:r>
              <a:rPr b="1" lang="en" sz="1600" u="sng"/>
              <a:t>W</a:t>
            </a:r>
            <a:r>
              <a:rPr lang="en" sz="1600" u="sng"/>
              <a:t>ireless </a:t>
            </a:r>
            <a:r>
              <a:rPr b="1" lang="en" sz="1600" u="sng"/>
              <a:t>L</a:t>
            </a:r>
            <a:r>
              <a:rPr lang="en" sz="1600" u="sng"/>
              <a:t>ocal </a:t>
            </a:r>
            <a:r>
              <a:rPr b="1" lang="en" sz="1600" u="sng"/>
              <a:t>A</a:t>
            </a:r>
            <a:r>
              <a:rPr lang="en" sz="1600" u="sng"/>
              <a:t>rea </a:t>
            </a:r>
            <a:r>
              <a:rPr b="1" lang="en" sz="1600" u="sng"/>
              <a:t>N</a:t>
            </a:r>
            <a:r>
              <a:rPr lang="en" sz="1600" u="sng"/>
              <a:t>etwork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Used for small scale network communication across nearby hosts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Commonly used in homes, small businesses, and offices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 sz="1600"/>
              <a:t>ex) A home router communicating with all devices connected to it</a:t>
            </a:r>
            <a:endParaRPr i="1"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(WPAN)</a:t>
            </a:r>
            <a:r>
              <a:rPr lang="en" sz="1600"/>
              <a:t> - </a:t>
            </a:r>
            <a:r>
              <a:rPr b="1" lang="en" sz="1600" u="sng"/>
              <a:t>W</a:t>
            </a:r>
            <a:r>
              <a:rPr lang="en" sz="1600" u="sng"/>
              <a:t>ireless </a:t>
            </a:r>
            <a:r>
              <a:rPr b="1" lang="en" sz="1600" u="sng"/>
              <a:t>P</a:t>
            </a:r>
            <a:r>
              <a:rPr lang="en" sz="1600" u="sng"/>
              <a:t>ersonal </a:t>
            </a:r>
            <a:r>
              <a:rPr b="1" lang="en" sz="1600" u="sng"/>
              <a:t>A</a:t>
            </a:r>
            <a:r>
              <a:rPr lang="en" sz="1600" u="sng"/>
              <a:t>rea </a:t>
            </a:r>
            <a:r>
              <a:rPr b="1" lang="en" sz="1600" u="sng"/>
              <a:t>N</a:t>
            </a:r>
            <a:r>
              <a:rPr lang="en" sz="1600" u="sng"/>
              <a:t>etwork</a:t>
            </a:r>
            <a:endParaRPr sz="1600" u="sng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Used to directly link a set of proximal host devices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Connects to other WPAN enabled personal devices without going through a hub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 sz="1600"/>
              <a:t>ex) Wireless bluetooth headphones to a phone</a:t>
            </a:r>
            <a:endParaRPr i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Network Protocols - IEEE 802.15 (</a:t>
            </a:r>
            <a:r>
              <a:rPr lang="en"/>
              <a:t>Bluetooth)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Wireless interconnection of devices directly through a very short range wireless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directly link WPAN enabled devices to one another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Benefits: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Reduces cost of having to connect all devices through wires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Minimal amount of interference from other devices when connected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for a personal network without data going through a wireless access 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Examples: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Speakers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Keyboards &amp; Mouse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Headphones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Phones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Bluetooth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650" y="1222950"/>
            <a:ext cx="5963801" cy="26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39050" y="49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Network Protocols - IEEE 802.16 (WiMAX)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Wireless Interoperability for Microwave Access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base station connects all WiMAX compatible devices within a several mile radius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WiMAX device must have a receiver in order to get data from the network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Benefits:</a:t>
            </a:r>
            <a:endParaRPr u="sng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Connects large areas where a wired infrastructure would be too expensive or impractical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Interoperability between WiMAX certified devices facilitates communication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broadband access to the network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Examples:</a:t>
            </a:r>
            <a:endParaRPr u="sng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4G LTE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WiMAX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0" t="5820"/>
          <a:stretch/>
        </p:blipFill>
        <p:spPr>
          <a:xfrm>
            <a:off x="1530225" y="1152475"/>
            <a:ext cx="60835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