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f35ea0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f35ea0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59d85e3f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59d85e3f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f35ea0f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f35ea0f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f35ea0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f35ea0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6a441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6a441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f35ea0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f35ea0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f35ea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f35ea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f35ea0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f35ea0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f35ea0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f35ea0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/>
              <a:t>E</a:t>
            </a:r>
            <a:r>
              <a:rPr lang="en" sz="4400"/>
              <a:t>ndangered </a:t>
            </a:r>
            <a:r>
              <a:rPr b="1" lang="en" sz="4400" u="sng"/>
              <a:t>S</a:t>
            </a:r>
            <a:r>
              <a:rPr lang="en" sz="4400"/>
              <a:t>pecies </a:t>
            </a:r>
            <a:r>
              <a:rPr b="1" lang="en" sz="4400" u="sng"/>
              <a:t>D</a:t>
            </a:r>
            <a:r>
              <a:rPr lang="en" sz="4400"/>
              <a:t>atabase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Michael Mandulak, Ian Thomas, Billy Wolf,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Hannah Wichrowski, Daniel Weitman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http://acadweb1.salisbury.edu/~mmandulak1/ESD/index.php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437" y="1017725"/>
            <a:ext cx="5027126" cy="38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Changes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Picture as attribute to Organisms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Biome and Name a primary key of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Approach to ER Approach for subclasses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HTML, CSS, 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AJAX (both server/client side)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SQL queries for all of the database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Log-in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AJAX, Javascript with PHP for most of the website’s functionality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Hashing used for administrator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modifications can only be made by administrators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link prevention for administrative pages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JavaScript And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JSON rather than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admin functionality (modifying database records)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8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interface for interacting with document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more interactive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AJAX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CSS Frameworks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styling library used for admin 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pages are fully </a:t>
            </a:r>
            <a:r>
              <a:rPr lang="en"/>
              <a:t>responsive</a:t>
            </a:r>
            <a:r>
              <a:rPr lang="en"/>
              <a:t> (mobile friendly)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