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375a2ab3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375a2ab3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1e2dff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1e2dff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41e2dff0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41e2dff0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375a2ab3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375a2ab3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375a2ab3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375a2ab3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375a2ab3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375a2ab3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375a2ab3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375a2ab3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375a2ab3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375a2ab3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375a2ab3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375a2ab3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375a2ab3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375a2ab3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375a2ab30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375a2ab3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3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Presentation on:</a:t>
            </a:r>
            <a:r>
              <a:rPr b="0" lang="en" sz="2400"/>
              <a:t> </a:t>
            </a:r>
            <a:endParaRPr b="0" sz="2400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200">
                <a:latin typeface="Georgia"/>
                <a:ea typeface="Georgia"/>
                <a:cs typeface="Georgia"/>
                <a:sym typeface="Georgia"/>
              </a:rPr>
              <a:t>“Why no one uses functional languages”</a:t>
            </a:r>
            <a:endParaRPr b="0" i="1" sz="22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Philip Wadler, Bell Laboratories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3"/>
                </a:solidFill>
              </a:rPr>
              <a:t>Daniel</a:t>
            </a:r>
            <a:r>
              <a:rPr lang="en" sz="2400"/>
              <a:t> </a:t>
            </a:r>
            <a:r>
              <a:rPr lang="en" sz="2400">
                <a:solidFill>
                  <a:schemeClr val="accent3"/>
                </a:solidFill>
              </a:rPr>
              <a:t>Weitman</a:t>
            </a:r>
            <a:endParaRPr sz="2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Killer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emphasis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modest proposal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Killer App &amp; Research Emphasis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functional programming languages manage to find a </a:t>
            </a:r>
            <a:r>
              <a:rPr b="1" lang="en" u="sng"/>
              <a:t>highly demanded application</a:t>
            </a:r>
            <a:r>
              <a:rPr lang="en"/>
              <a:t> which is most </a:t>
            </a:r>
            <a:r>
              <a:rPr lang="en"/>
              <a:t>conveniently</a:t>
            </a:r>
            <a:r>
              <a:rPr lang="en"/>
              <a:t> written in a functional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Certain application are already most </a:t>
            </a:r>
            <a:r>
              <a:rPr lang="en"/>
              <a:t>convenient</a:t>
            </a:r>
            <a:r>
              <a:rPr lang="en"/>
              <a:t> to write in functional languages but none of these are prominent enough to </a:t>
            </a:r>
            <a:r>
              <a:rPr b="1" lang="en" u="sng"/>
              <a:t>overtake imperative application </a:t>
            </a:r>
            <a:r>
              <a:rPr b="1" lang="en" u="sng"/>
              <a:t>convenience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language research primarily takes place regarding the </a:t>
            </a:r>
            <a:r>
              <a:rPr b="1" lang="en" u="sng"/>
              <a:t>language design</a:t>
            </a:r>
            <a:r>
              <a:rPr lang="en"/>
              <a:t>, yet research in debugger and profiler development would be more beneficial to the advancement of functional languages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research to shift, researchers would need to see a greater benefit in functional debugger and profiler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Modest Proposal &amp; Hope 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29450" y="2078875"/>
            <a:ext cx="76887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author lays out a proposal for all functional </a:t>
            </a:r>
            <a:r>
              <a:rPr lang="en"/>
              <a:t>language</a:t>
            </a:r>
            <a:r>
              <a:rPr lang="en"/>
              <a:t> development to coincide with the </a:t>
            </a:r>
            <a:r>
              <a:rPr b="1" lang="en" u="sng"/>
              <a:t>development</a:t>
            </a:r>
            <a:r>
              <a:rPr b="1" lang="en" u="sng"/>
              <a:t> of a debugger and profiler</a:t>
            </a:r>
            <a:r>
              <a:rPr lang="en"/>
              <a:t> in order to ensure that functional language designs are both useful and pioneering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programming languages are not as widely used as imperative programming languages for a </a:t>
            </a:r>
            <a:r>
              <a:rPr b="1" lang="en" u="sng"/>
              <a:t>several valid reasons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programming languages still have applications to pioneer but have obstacles to overcome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vs Imperative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18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lang="en" u="sng"/>
              <a:t>side-effect</a:t>
            </a:r>
            <a:r>
              <a:rPr lang="en"/>
              <a:t> is a component of a programming language which is not part of direct function evaluation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mutations, resource allocations, print to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</a:t>
            </a:r>
            <a:r>
              <a:rPr b="1" lang="en" u="sng"/>
              <a:t>functional language</a:t>
            </a:r>
            <a:r>
              <a:rPr lang="en"/>
              <a:t> is a programming language which computes primarily without side-effects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SML/NJ, Haskell, Erlang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Claims of a quicker implementation time, not always verifiable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</a:t>
            </a:r>
            <a:r>
              <a:rPr b="1" lang="en" u="sng"/>
              <a:t>imperative language</a:t>
            </a:r>
            <a:r>
              <a:rPr lang="en"/>
              <a:t> is a programming language that computes alongside side effects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C/C++, Java, Python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Compatibility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Packagability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Compatibility &amp; Libraries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Computing</a:t>
            </a:r>
            <a:r>
              <a:rPr lang="en"/>
              <a:t> systems are generally </a:t>
            </a:r>
            <a:r>
              <a:rPr b="1" lang="en" u="sng"/>
              <a:t>built from several distinct components</a:t>
            </a:r>
            <a:r>
              <a:rPr lang="en"/>
              <a:t>, commonly written in languages such as 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</a:t>
            </a:r>
            <a:r>
              <a:rPr b="1" lang="en" u="sng"/>
              <a:t>interchangeability</a:t>
            </a:r>
            <a:r>
              <a:rPr lang="en"/>
              <a:t> of these components requires imperative </a:t>
            </a:r>
            <a:r>
              <a:rPr lang="en"/>
              <a:t>languages</a:t>
            </a:r>
            <a:r>
              <a:rPr lang="en"/>
              <a:t> to have a continued </a:t>
            </a:r>
            <a:r>
              <a:rPr lang="en"/>
              <a:t>support</a:t>
            </a:r>
            <a:r>
              <a:rPr lang="en"/>
              <a:t> for </a:t>
            </a:r>
            <a:r>
              <a:rPr b="1" lang="en" u="sng"/>
              <a:t>foreign </a:t>
            </a:r>
            <a:r>
              <a:rPr b="1" lang="en" u="sng"/>
              <a:t>languages</a:t>
            </a:r>
            <a:endParaRPr b="1"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</a:t>
            </a:r>
            <a:r>
              <a:rPr lang="en"/>
              <a:t>functional</a:t>
            </a:r>
            <a:r>
              <a:rPr lang="en"/>
              <a:t> and imperative </a:t>
            </a:r>
            <a:r>
              <a:rPr lang="en"/>
              <a:t>languages</a:t>
            </a:r>
            <a:r>
              <a:rPr lang="en"/>
              <a:t> deal with </a:t>
            </a:r>
            <a:r>
              <a:rPr b="1" lang="en" u="sng"/>
              <a:t>isolationism</a:t>
            </a:r>
            <a:r>
              <a:rPr lang="en"/>
              <a:t>, but it is more common to find in functional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Imperative language </a:t>
            </a:r>
            <a:r>
              <a:rPr b="1" lang="en" u="sng"/>
              <a:t>libraries</a:t>
            </a:r>
            <a:r>
              <a:rPr lang="en"/>
              <a:t> are almost always more </a:t>
            </a:r>
            <a:r>
              <a:rPr b="1" lang="en" u="sng"/>
              <a:t>plentiful and diverse</a:t>
            </a:r>
            <a:r>
              <a:rPr lang="en"/>
              <a:t> </a:t>
            </a:r>
            <a:r>
              <a:rPr lang="en"/>
              <a:t>than those belonging to a functional language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Portability &amp; Availability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1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Imperative languages are already used as an </a:t>
            </a:r>
            <a:r>
              <a:rPr b="1" lang="en" u="sng"/>
              <a:t>industry standard</a:t>
            </a:r>
            <a:r>
              <a:rPr lang="en"/>
              <a:t> which allows for programs written to work </a:t>
            </a:r>
            <a:r>
              <a:rPr lang="en"/>
              <a:t>across</a:t>
            </a:r>
            <a:r>
              <a:rPr lang="en"/>
              <a:t> </a:t>
            </a:r>
            <a:r>
              <a:rPr b="1" lang="en" u="sng"/>
              <a:t>many system architectures</a:t>
            </a:r>
            <a:r>
              <a:rPr lang="en"/>
              <a:t> that already support a standard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languages can be more </a:t>
            </a:r>
            <a:r>
              <a:rPr b="1" lang="en" u="sng"/>
              <a:t>difficult to access</a:t>
            </a:r>
            <a:r>
              <a:rPr lang="en"/>
              <a:t> even on a machine that does support 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languages often stop being supported or are actively being developed which can cause </a:t>
            </a:r>
            <a:r>
              <a:rPr b="1" lang="en" u="sng"/>
              <a:t>reliability/stability issues</a:t>
            </a:r>
            <a:r>
              <a:rPr lang="en"/>
              <a:t> in programs that are written using them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Packagability &amp; Tools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Many </a:t>
            </a:r>
            <a:r>
              <a:rPr lang="en"/>
              <a:t>imperative languages instantly optimize a high-level source code file into a </a:t>
            </a:r>
            <a:r>
              <a:rPr b="1" lang="en" u="sng"/>
              <a:t>stand-alone application program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Functional language often </a:t>
            </a:r>
            <a:r>
              <a:rPr b="1" lang="en" u="sng"/>
              <a:t>incorporate entire libraries</a:t>
            </a:r>
            <a:r>
              <a:rPr lang="en"/>
              <a:t> instead of the optimizing to only utilize the called library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Debuggers</a:t>
            </a:r>
            <a:r>
              <a:rPr lang="en"/>
              <a:t> and </a:t>
            </a:r>
            <a:r>
              <a:rPr b="1" lang="en" u="sng"/>
              <a:t>Profilers</a:t>
            </a:r>
            <a:r>
              <a:rPr lang="en"/>
              <a:t> (space &amp; time complexity measurements) are essential for a programming language to be frequently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 is a very </a:t>
            </a:r>
            <a:r>
              <a:rPr b="1" lang="en" u="sng"/>
              <a:t>limited amount of research</a:t>
            </a:r>
            <a:r>
              <a:rPr lang="en"/>
              <a:t> into functional language debuggers/profilers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Popularity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a programmer to become proficient in a functional language, a </a:t>
            </a:r>
            <a:r>
              <a:rPr b="1" lang="en" u="sng"/>
              <a:t>functional approach</a:t>
            </a:r>
            <a:r>
              <a:rPr lang="en"/>
              <a:t> to computing problems must be employed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takes time to </a:t>
            </a:r>
            <a:r>
              <a:rPr b="1" lang="en" u="sng"/>
              <a:t>train programmers</a:t>
            </a:r>
            <a:r>
              <a:rPr lang="en"/>
              <a:t> to think functionally, yet it </a:t>
            </a:r>
            <a:r>
              <a:rPr lang="en"/>
              <a:t>could be</a:t>
            </a:r>
            <a:r>
              <a:rPr lang="en"/>
              <a:t> practical in specific circumstances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Programmers familiar with C/C++, Java, Python, etc. are highly sought after by companies whereas functional language experience is </a:t>
            </a:r>
            <a:r>
              <a:rPr lang="en"/>
              <a:t>rarely </a:t>
            </a:r>
            <a:r>
              <a:rPr lang="en"/>
              <a:t>held in the same esteem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Non-reasons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803450" y="2086275"/>
            <a:ext cx="7688700" cy="6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“They don’t get it”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729450" y="1318650"/>
            <a:ext cx="76887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&amp; “They don’t get it”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729450" y="2078875"/>
            <a:ext cx="76887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Early functional languages did possess notable </a:t>
            </a:r>
            <a:r>
              <a:rPr lang="en"/>
              <a:t>performance</a:t>
            </a:r>
            <a:r>
              <a:rPr lang="en"/>
              <a:t> speeds over imperative languages, however with the current efficiency built into language like C/C++, </a:t>
            </a:r>
            <a:r>
              <a:rPr b="1" lang="en" u="sng"/>
              <a:t>functional languages can often perform slower</a:t>
            </a:r>
            <a:r>
              <a:rPr lang="en"/>
              <a:t>, often the same, or almost never faster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Performance is </a:t>
            </a:r>
            <a:r>
              <a:rPr b="1" lang="en" u="sng"/>
              <a:t>not always a primary factor</a:t>
            </a:r>
            <a:r>
              <a:rPr lang="en"/>
              <a:t> when deciding on a language to use for a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Interpreted </a:t>
            </a:r>
            <a:r>
              <a:rPr lang="en"/>
              <a:t>languages</a:t>
            </a:r>
            <a:r>
              <a:rPr lang="en"/>
              <a:t> such as Python, which are </a:t>
            </a:r>
            <a:r>
              <a:rPr b="1" lang="en" u="sng"/>
              <a:t>slower compared to compiled languages</a:t>
            </a:r>
            <a:r>
              <a:rPr lang="en"/>
              <a:t>, are still used for their several alternative benefits like quick implementation time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“they don’t get it” </a:t>
            </a:r>
            <a:r>
              <a:rPr lang="en"/>
              <a:t>meaning it is a </a:t>
            </a:r>
            <a:r>
              <a:rPr b="1" lang="en" u="sng"/>
              <a:t>more difficult paradigm to understand</a:t>
            </a:r>
            <a:r>
              <a:rPr lang="en"/>
              <a:t>,</a:t>
            </a:r>
            <a:r>
              <a:rPr lang="en"/>
              <a:t> but as all the aforementioned reasons explicitly demonstrate, there are several other reasons programmers capable of functional programming to avoid it still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