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6fee83f6f_3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6fee83f6f_3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6fee83f6f_3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6fee83f6f_3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6fee83f6f_3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6fee83f6f_3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76fee83f6f_3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76fee83f6f_3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76fee83f6f_3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76fee83f6f_3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6fee83f6f_3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6fee83f6f_3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6fee83f6f_3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6fee83f6f_3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6fee83f6f_3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6fee83f6f_3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6fee83f6f_3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76fee83f6f_3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76fee83f6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76fee83f6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6fee83f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6fee83f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720493631_1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720493631_1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720493631_1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720493631_1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6fee83f6f_3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6fee83f6f_3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6fee83f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6fee83f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6fee83f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6fee83f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76fee83f6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76fee83f6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7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39850" y="1329650"/>
            <a:ext cx="51450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HPCL-Content Management System and User Management System</a:t>
            </a:r>
            <a:endParaRPr b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39850" y="3624725"/>
            <a:ext cx="803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Team However Part 2 </a:t>
            </a:r>
            <a:r>
              <a:rPr lang="en" sz="1800">
                <a:solidFill>
                  <a:schemeClr val="dk2"/>
                </a:solidFill>
              </a:rPr>
              <a:t>Section</a:t>
            </a:r>
            <a:r>
              <a:rPr lang="en" sz="1800">
                <a:solidFill>
                  <a:schemeClr val="dk2"/>
                </a:solidFill>
              </a:rPr>
              <a:t> A/B: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Grace Burton, Daniel Weitman, Billy Wolf, </a:t>
            </a:r>
            <a:r>
              <a:rPr lang="en" sz="1400">
                <a:solidFill>
                  <a:schemeClr val="dk2"/>
                </a:solidFill>
              </a:rPr>
              <a:t>Alex English, Ian Thomas, Michael Mandulak </a:t>
            </a:r>
            <a:endParaRPr sz="1400">
              <a:solidFill>
                <a:schemeClr val="dk2"/>
              </a:solidFill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900" y="152400"/>
            <a:ext cx="3759700" cy="269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UMS GOALS-INITIAL</a:t>
            </a:r>
            <a:endParaRPr/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303800" y="1609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Develop testing and development environment using Docker (LDAP and Node)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back-end for user creation and modification (Typescript User class)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Incorporate error handling and user data validation (passwords, groups, etc.)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a front-end to provide interaction with the LDAP database through the User class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 a functional skeleton UMS web application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UMS GOALS-COMPLETED</a:t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303800" y="1609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 testing and development environment using Docker (LDAP and Node) </a:t>
            </a:r>
            <a:r>
              <a:rPr lang="en" sz="1200">
                <a:solidFill>
                  <a:srgbClr val="434343"/>
                </a:solidFill>
              </a:rPr>
              <a:t>✔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Docker-compose file to run LDAP and Node images connected through a network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back-end for user creation and modification (Typescript User class) </a:t>
            </a:r>
            <a:r>
              <a:rPr lang="en" sz="1200">
                <a:solidFill>
                  <a:srgbClr val="434343"/>
                </a:solidFill>
              </a:rPr>
              <a:t>✔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User class with ldapjs and Promises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Incorporate error handling and user data validation (passwords, groups, etc.) </a:t>
            </a:r>
            <a:endParaRPr sz="1200">
              <a:solidFill>
                <a:srgbClr val="434343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Ongoing within User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a front-end to provide interaction with the LDAP database through the User class </a:t>
            </a:r>
            <a:r>
              <a:rPr lang="en" sz="1200">
                <a:solidFill>
                  <a:srgbClr val="434343"/>
                </a:solidFill>
              </a:rPr>
              <a:t>✔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Express routing and basic, functional web page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a functional skeleton UMS web application </a:t>
            </a:r>
            <a:r>
              <a:rPr lang="en" sz="1200">
                <a:solidFill>
                  <a:srgbClr val="434343"/>
                </a:solidFill>
              </a:rPr>
              <a:t>✔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UMS GOALS-NEXT SEMESTER</a:t>
            </a:r>
            <a:endParaRPr/>
          </a:p>
        </p:txBody>
      </p:sp>
      <p:sp>
        <p:nvSpPr>
          <p:cNvPr id="350" name="Google Shape;350;p24"/>
          <p:cNvSpPr txBox="1"/>
          <p:nvPr>
            <p:ph idx="1" type="body"/>
          </p:nvPr>
        </p:nvSpPr>
        <p:spPr>
          <a:xfrm>
            <a:off x="1303800" y="1609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Finish error handling and data validation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Aesthetically redesign the website (mobile support)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Home directory creation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Password encryption and password reset functionality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Group class modeled after User class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delete functionality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Organize code for readability purposes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INDIVIDUAL REPORT</a:t>
            </a:r>
            <a:endParaRPr/>
          </a:p>
        </p:txBody>
      </p:sp>
      <p:sp>
        <p:nvSpPr>
          <p:cNvPr id="356" name="Google Shape;356;p25"/>
          <p:cNvSpPr txBox="1"/>
          <p:nvPr>
            <p:ph idx="1" type="body"/>
          </p:nvPr>
        </p:nvSpPr>
        <p:spPr>
          <a:xfrm>
            <a:off x="1303800" y="1609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Contributed to the development of the Docker 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User class in Typescript and implemented user creation, modification and save functionalities with the ldapjs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Primary coder for back-end functionalities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Declared type files for each LDAP data member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Refactored User class with Promises to chain database actions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Connected front-end and the back-end to form a skeleton UMS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Organized group meetings and contributed to Trello updates for User modification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Assisted with topic research and fixing bugs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</a:t>
            </a:r>
            <a:r>
              <a:rPr lang="en"/>
              <a:t> INDIVIDUAL REPORT</a:t>
            </a:r>
            <a:endParaRPr/>
          </a:p>
        </p:txBody>
      </p:sp>
      <p:sp>
        <p:nvSpPr>
          <p:cNvPr id="362" name="Google Shape;362;p26"/>
          <p:cNvSpPr txBox="1"/>
          <p:nvPr>
            <p:ph idx="1" type="body"/>
          </p:nvPr>
        </p:nvSpPr>
        <p:spPr>
          <a:xfrm>
            <a:off x="1303800" y="1609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Learned about Docker and assisted in configuring our development environment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Took notes on Docker commands and LDAP queries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Wrote a User class using Typescript and implemented member functions for communicating with our LDAP database with Michael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Defined explicit data types for each attribute of a user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Incorporated promises into our User model in order to synchronize a chain of certain events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Helped solve bugs and errors within our Docker environment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idx="1" type="body"/>
          </p:nvPr>
        </p:nvSpPr>
        <p:spPr>
          <a:xfrm>
            <a:off x="1303800" y="1609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Assisted with setting up the docker environment and </a:t>
            </a:r>
            <a:r>
              <a:rPr lang="en"/>
              <a:t>note taking</a:t>
            </a:r>
            <a:r>
              <a:rPr lang="en"/>
              <a:t> for docker research at the </a:t>
            </a:r>
            <a:r>
              <a:rPr lang="en"/>
              <a:t>beginning</a:t>
            </a:r>
            <a:r>
              <a:rPr lang="en"/>
              <a:t> of the semester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Worked on the implementation of the front-end of the and the controller-view model to connect the front and back end of the UMS (alongside Ian)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Assisted Michael and Dan with the implementation of the User class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the openldap and node containers as well as</a:t>
            </a:r>
            <a:r>
              <a:rPr lang="en"/>
              <a:t> networking to connect the docker containers allowing them to communicate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scripts were eventually implemented into the User class section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Overall testing and bug-fixes along with research of complicated topics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Finalized an API for transferring data between the user interface and the database (implemented a system to use the functions Michael and Dan created)</a:t>
            </a:r>
            <a:endParaRPr/>
          </a:p>
        </p:txBody>
      </p:sp>
      <p:sp>
        <p:nvSpPr>
          <p:cNvPr id="368" name="Google Shape;368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 INDIVIDUAL REPORT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IAN</a:t>
            </a:r>
            <a:r>
              <a:rPr lang="en"/>
              <a:t> INDIVIDUAL REPORT</a:t>
            </a:r>
            <a:endParaRPr/>
          </a:p>
        </p:txBody>
      </p:sp>
      <p:sp>
        <p:nvSpPr>
          <p:cNvPr id="374" name="Google Shape;374;p28"/>
          <p:cNvSpPr txBox="1"/>
          <p:nvPr>
            <p:ph idx="1" type="body"/>
          </p:nvPr>
        </p:nvSpPr>
        <p:spPr>
          <a:xfrm>
            <a:off x="1303800" y="14566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Billy and I worked on initial integration between the user model (which was created by Michael and Dan) and the LDAP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the integration was completed, we worked directly with Michael and Dan to add all functionality Richard requested into their user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Billy and I were then tasked with building an API routing between the client and server for putting/retrieving user data from the controller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Individually: I worked more on modularizing the LDAP interface (NodeJS exposes external scripts through a module-exports system)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worked on building the routing API for sending data to the clients through JSON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also worked on finalizing a client-side interface test (will be continued more into next semester)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type="title"/>
          </p:nvPr>
        </p:nvSpPr>
        <p:spPr>
          <a:xfrm>
            <a:off x="1056750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DEMO UMS</a:t>
            </a:r>
            <a:endParaRPr sz="5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"/>
          <p:cNvSpPr txBox="1"/>
          <p:nvPr>
            <p:ph type="title"/>
          </p:nvPr>
        </p:nvSpPr>
        <p:spPr>
          <a:xfrm>
            <a:off x="1056750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Q&amp;A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697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COVERED </a:t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3725" y="2859625"/>
            <a:ext cx="1994601" cy="221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250" y="3565263"/>
            <a:ext cx="2873375" cy="129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0589" y="2723963"/>
            <a:ext cx="2370700" cy="71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975" y="1846660"/>
            <a:ext cx="2370701" cy="1450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47025" y="3271375"/>
            <a:ext cx="1655850" cy="165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03102" y="1270650"/>
            <a:ext cx="1655850" cy="165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41088" y="1346850"/>
            <a:ext cx="1377289" cy="117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CMS GOALS — INITIAL</a:t>
            </a:r>
            <a:endParaRPr/>
          </a:p>
        </p:txBody>
      </p:sp>
      <p:sp>
        <p:nvSpPr>
          <p:cNvPr id="297" name="Google Shape;297;p15"/>
          <p:cNvSpPr txBox="1"/>
          <p:nvPr>
            <p:ph idx="1" type="body"/>
          </p:nvPr>
        </p:nvSpPr>
        <p:spPr>
          <a:xfrm>
            <a:off x="1303800" y="1597875"/>
            <a:ext cx="7030500" cy="14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Create skeleton for CMS</a:t>
            </a:r>
            <a:endParaRPr sz="1650"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User interface design around “blog aesthetic” - article based</a:t>
            </a:r>
            <a:endParaRPr sz="1650"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Begin implementation of ticketing system</a:t>
            </a:r>
            <a:endParaRPr sz="1650"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" sz="1650"/>
              <a:t>Complete a working database</a:t>
            </a:r>
            <a:endParaRPr sz="16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CMS — Results (Back-End)</a:t>
            </a:r>
            <a:endParaRPr/>
          </a:p>
        </p:txBody>
      </p:sp>
      <p:sp>
        <p:nvSpPr>
          <p:cNvPr id="303" name="Google Shape;303;p16"/>
          <p:cNvSpPr txBox="1"/>
          <p:nvPr/>
        </p:nvSpPr>
        <p:spPr>
          <a:xfrm>
            <a:off x="1303800" y="1597875"/>
            <a:ext cx="72921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Postgres Database Design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○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Users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○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Blogs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○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Tickets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○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Groups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■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Users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■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Blogs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○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Permissions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Associated Technologies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○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Migration Scripts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○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RESTful API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■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HTTP Requests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CMS — Results (Front-End)</a:t>
            </a:r>
            <a:endParaRPr/>
          </a:p>
        </p:txBody>
      </p:sp>
      <p:sp>
        <p:nvSpPr>
          <p:cNvPr id="309" name="Google Shape;309;p17"/>
          <p:cNvSpPr txBox="1"/>
          <p:nvPr/>
        </p:nvSpPr>
        <p:spPr>
          <a:xfrm>
            <a:off x="1303800" y="1597875"/>
            <a:ext cx="72921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Basic Webpages to demonstrate the back-end database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○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Designed in HTML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○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Populated via EJS Templating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Associated Technologies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○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Fetch (HTTP Requests)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Nunito"/>
              <a:buChar char="○"/>
            </a:pPr>
            <a:r>
              <a:rPr lang="en" sz="15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EJS (Webpage Templating)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MS GOALS-NEXT SEMESTER</a:t>
            </a:r>
            <a:endParaRPr/>
          </a:p>
        </p:txBody>
      </p:sp>
      <p:sp>
        <p:nvSpPr>
          <p:cNvPr id="315" name="Google Shape;315;p18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Expand/Finish CMS front end.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Request and data collection system (and attempt to Trello integrate)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Better/Actual UI (make it look nicer)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Improved discoverability for exploring blog content</a:t>
            </a:r>
            <a:endParaRPr sz="12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Implement Dedicated Hosting for CMS and UMS</a:t>
            </a:r>
            <a:endParaRPr sz="15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Deadline: </a:t>
            </a:r>
            <a:r>
              <a:rPr lang="en" sz="1200"/>
              <a:t>Beginning of Fall 2020</a:t>
            </a:r>
            <a:endParaRPr sz="12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Finalize CMS and UMS</a:t>
            </a:r>
            <a:endParaRPr sz="15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Implement final points of client feedback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Test usability (local and remote) with trial users.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 sz="1200"/>
              <a:t>Deadline</a:t>
            </a:r>
            <a:r>
              <a:rPr lang="en" sz="1200"/>
              <a:t>: Middle of Fall 2020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GRACE INDIVIDUAL REPORT</a:t>
            </a:r>
            <a:endParaRPr/>
          </a:p>
        </p:txBody>
      </p:sp>
      <p:sp>
        <p:nvSpPr>
          <p:cNvPr id="321" name="Google Shape;321;p19"/>
          <p:cNvSpPr txBox="1"/>
          <p:nvPr>
            <p:ph idx="1" type="body"/>
          </p:nvPr>
        </p:nvSpPr>
        <p:spPr>
          <a:xfrm>
            <a:off x="1303800" y="1506725"/>
            <a:ext cx="7030500" cy="30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Wrote CMS User interface, learning Bootstrap and AJAX along the way</a:t>
            </a:r>
            <a:endParaRPr sz="1500"/>
          </a:p>
          <a:p>
            <a:pPr indent="-323850" lvl="1" marL="9144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Converted interface to EJS for future development </a:t>
            </a:r>
            <a:endParaRPr sz="1500"/>
          </a:p>
          <a:p>
            <a:pPr indent="-323850" lvl="0" marL="4572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Learned ExpressJS for client’s preference in server-side software. Used Express to start setting up middleware connections between CMS web page and Postgres database. (Working with Alex English)</a:t>
            </a:r>
            <a:endParaRPr sz="1500"/>
          </a:p>
          <a:p>
            <a:pPr indent="-323850" lvl="0" marL="4572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Learned the separation between static and dynamic route binding and how to implement the application’s endpoints to actual client requests.</a:t>
            </a:r>
            <a:endParaRPr sz="1500"/>
          </a:p>
          <a:p>
            <a:pPr indent="-323850" lvl="0" marL="4572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Kept both GitHub and Trello board well documented on entire team’s progress, completion, and notes for client’s questions in the future.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 </a:t>
            </a:r>
            <a:r>
              <a:rPr lang="en"/>
              <a:t>INDIVIDUAL REPORT</a:t>
            </a:r>
            <a:endParaRPr/>
          </a:p>
        </p:txBody>
      </p:sp>
      <p:sp>
        <p:nvSpPr>
          <p:cNvPr id="327" name="Google Shape;327;p20"/>
          <p:cNvSpPr txBox="1"/>
          <p:nvPr>
            <p:ph idx="1" type="body"/>
          </p:nvPr>
        </p:nvSpPr>
        <p:spPr>
          <a:xfrm>
            <a:off x="1303800" y="1272950"/>
            <a:ext cx="7030500" cy="32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Setup Project GitHub and Learned Docker</a:t>
            </a:r>
            <a:endParaRPr sz="1500"/>
          </a:p>
          <a:p>
            <a:pPr indent="-304800" lvl="1" marL="9144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Helped other group members with Github and Docker related issues</a:t>
            </a:r>
            <a:endParaRPr sz="1200"/>
          </a:p>
          <a:p>
            <a:pPr indent="-323850" lvl="0" marL="4572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Worked with Grace to learn new programming languages as required</a:t>
            </a:r>
            <a:endParaRPr sz="1500"/>
          </a:p>
          <a:p>
            <a:pPr indent="-304800" lvl="1" marL="9144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PostgreSQL</a:t>
            </a:r>
            <a:endParaRPr sz="1200"/>
          </a:p>
          <a:p>
            <a:pPr indent="-304800" lvl="1" marL="9144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JavaScript</a:t>
            </a:r>
            <a:endParaRPr sz="1200"/>
          </a:p>
          <a:p>
            <a:pPr indent="-304800" lvl="2" marL="13716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Node, PG (postgres), EJS</a:t>
            </a:r>
            <a:endParaRPr sz="1200"/>
          </a:p>
          <a:p>
            <a:pPr indent="-304800" lvl="2" marL="13716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Database Migration (using db-migrate)</a:t>
            </a:r>
            <a:endParaRPr sz="1200"/>
          </a:p>
          <a:p>
            <a:pPr indent="-304800" lvl="1" marL="9144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Web Design</a:t>
            </a:r>
            <a:endParaRPr sz="1200"/>
          </a:p>
          <a:p>
            <a:pPr indent="-304800" lvl="2" marL="13716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HTML</a:t>
            </a:r>
            <a:endParaRPr sz="1200"/>
          </a:p>
          <a:p>
            <a:pPr indent="-304800" lvl="2" marL="13716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EJS</a:t>
            </a:r>
            <a:endParaRPr sz="1200"/>
          </a:p>
          <a:p>
            <a:pPr indent="-323850" lvl="0" marL="4572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Worked with Richard to learn concepts required for product creation:</a:t>
            </a:r>
            <a:endParaRPr sz="1500"/>
          </a:p>
          <a:p>
            <a:pPr indent="-304800" lvl="1" marL="9144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Docker</a:t>
            </a:r>
            <a:endParaRPr sz="1200"/>
          </a:p>
          <a:p>
            <a:pPr indent="-304800" lvl="1" marL="9144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Database Migration (using db-migrate)</a:t>
            </a:r>
            <a:endParaRPr sz="1200"/>
          </a:p>
          <a:p>
            <a:pPr indent="-304800" lvl="1" marL="9144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RESTful API</a:t>
            </a:r>
            <a:endParaRPr sz="1200"/>
          </a:p>
          <a:p>
            <a:pPr indent="-304800" lvl="1" marL="914400" rtl="0" algn="l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Routing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1056750" y="207210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DEMO CMS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