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5640ea7c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5640ea7c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653dc84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653dc84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9653dc84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9653dc84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653dc84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653dc84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653dc848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653dc848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653dc848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653dc848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653dc84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653dc84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653dc848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653dc848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653dc848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653dc848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39850" y="1329650"/>
            <a:ext cx="5145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HPCL-Content Management System and User Management System</a:t>
            </a:r>
            <a:endParaRPr b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39850" y="3624725"/>
            <a:ext cx="803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Team However Part 2 </a:t>
            </a:r>
            <a:r>
              <a:rPr lang="en" sz="1800">
                <a:solidFill>
                  <a:schemeClr val="dk2"/>
                </a:solidFill>
              </a:rPr>
              <a:t>Section</a:t>
            </a:r>
            <a:r>
              <a:rPr lang="en" sz="1800">
                <a:solidFill>
                  <a:schemeClr val="dk2"/>
                </a:solidFill>
              </a:rPr>
              <a:t> A/B: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Grace Burton, Daniel Weitman, Billy Wolf, </a:t>
            </a:r>
            <a:r>
              <a:rPr lang="en" sz="1400">
                <a:solidFill>
                  <a:schemeClr val="dk2"/>
                </a:solidFill>
              </a:rPr>
              <a:t>Alex English, Ian Thomas, Michael Mandulak 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900" y="152400"/>
            <a:ext cx="3759700" cy="26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Q&amp;A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Structure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32650"/>
            <a:ext cx="70305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Leader: </a:t>
            </a:r>
            <a:r>
              <a:rPr lang="en"/>
              <a:t>Michael Mandulak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Client:</a:t>
            </a:r>
            <a:r>
              <a:rPr lang="en"/>
              <a:t> Richard Qua</a:t>
            </a:r>
            <a:r>
              <a:rPr lang="en"/>
              <a:t>ckenbush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CMS</a:t>
            </a:r>
            <a:r>
              <a:rPr b="1" lang="en" u="sng"/>
              <a:t> Pair:</a:t>
            </a:r>
            <a:r>
              <a:rPr lang="en" u="sng"/>
              <a:t> Grace Burton/</a:t>
            </a:r>
            <a:r>
              <a:rPr lang="en" u="sng"/>
              <a:t>Alex English</a:t>
            </a:r>
            <a:endParaRPr u="sng"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CMS implementation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UMS Pair A:</a:t>
            </a:r>
            <a:r>
              <a:rPr lang="en" u="sng"/>
              <a:t> Michael Mandulak/Daniel Weitman</a:t>
            </a:r>
            <a:endParaRPr u="sng"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UMS Back-en</a:t>
            </a:r>
            <a:r>
              <a:rPr lang="en"/>
              <a:t>d implementation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UMS Pair B: </a:t>
            </a:r>
            <a:r>
              <a:rPr lang="en" u="sng"/>
              <a:t>Ian Thomas/Billy Wolf</a:t>
            </a:r>
            <a:endParaRPr u="sng"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UMS Front-end implementation</a:t>
            </a:r>
            <a:endParaRPr/>
          </a:p>
        </p:txBody>
      </p:sp>
      <p:sp>
        <p:nvSpPr>
          <p:cNvPr id="286" name="Google Shape;286;p14"/>
          <p:cNvSpPr txBox="1"/>
          <p:nvPr/>
        </p:nvSpPr>
        <p:spPr>
          <a:xfrm>
            <a:off x="5169600" y="1138975"/>
            <a:ext cx="31647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Class Meeting: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MW 3:00-4:15pm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Group Meeting: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MW 4:15-5:15pm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Extra Meeting: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 Th 3:00-5:00pm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196050" y="6416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 </a:t>
            </a:r>
            <a:r>
              <a:rPr lang="en"/>
              <a:t>Recap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322175"/>
            <a:ext cx="35313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Postgres Database Design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-"/>
            </a:pPr>
            <a:r>
              <a:rPr lang="en" sz="1500">
                <a:solidFill>
                  <a:srgbClr val="434343"/>
                </a:solidFill>
              </a:rPr>
              <a:t>Users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-"/>
            </a:pPr>
            <a:r>
              <a:rPr lang="en" sz="1500">
                <a:solidFill>
                  <a:srgbClr val="434343"/>
                </a:solidFill>
              </a:rPr>
              <a:t>Blogs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-"/>
            </a:pPr>
            <a:r>
              <a:rPr lang="en" sz="1500">
                <a:solidFill>
                  <a:srgbClr val="434343"/>
                </a:solidFill>
              </a:rPr>
              <a:t>Tickets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-"/>
            </a:pPr>
            <a:r>
              <a:rPr lang="en" sz="1500">
                <a:solidFill>
                  <a:srgbClr val="434343"/>
                </a:solidFill>
              </a:rPr>
              <a:t>Groups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-"/>
            </a:pPr>
            <a:r>
              <a:rPr lang="en" sz="1500">
                <a:solidFill>
                  <a:srgbClr val="434343"/>
                </a:solidFill>
              </a:rPr>
              <a:t>Users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-"/>
            </a:pPr>
            <a:r>
              <a:rPr lang="en" sz="1500">
                <a:solidFill>
                  <a:srgbClr val="434343"/>
                </a:solidFill>
              </a:rPr>
              <a:t>Blogs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-"/>
            </a:pPr>
            <a:r>
              <a:rPr lang="en" sz="1500">
                <a:solidFill>
                  <a:srgbClr val="434343"/>
                </a:solidFill>
              </a:rPr>
              <a:t>Permissions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Associated Technologies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-"/>
            </a:pPr>
            <a:r>
              <a:rPr lang="en" sz="1500">
                <a:solidFill>
                  <a:srgbClr val="434343"/>
                </a:solidFill>
              </a:rPr>
              <a:t>Migration Scripts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-"/>
            </a:pPr>
            <a:r>
              <a:rPr lang="en" sz="1500">
                <a:solidFill>
                  <a:srgbClr val="434343"/>
                </a:solidFill>
              </a:rPr>
              <a:t>RESTful API</a:t>
            </a:r>
            <a:endParaRPr sz="1500">
              <a:solidFill>
                <a:srgbClr val="434343"/>
              </a:solidFill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-"/>
            </a:pPr>
            <a:r>
              <a:rPr lang="en" sz="1500">
                <a:solidFill>
                  <a:srgbClr val="434343"/>
                </a:solidFill>
              </a:rPr>
              <a:t>HTTP Requests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 txBox="1"/>
          <p:nvPr/>
        </p:nvSpPr>
        <p:spPr>
          <a:xfrm>
            <a:off x="4835100" y="1322175"/>
            <a:ext cx="37608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Basic web pages demonstrating the back-end database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Designed in HTML, CSS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Populated via EJS Templating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Static routing and route Controller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Associated Technologies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Fetch (HTTP Requests)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EJS (Webpage Templating)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-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HTML, CSS, JS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 Goals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365050"/>
            <a:ext cx="70305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Ticketing system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Support tickets for administrators to view, edit, and send to other admins.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authentication system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Plan - CMS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6550" y="1978875"/>
            <a:ext cx="3416400" cy="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from static to dynamic routing, based on database “tree</a:t>
            </a:r>
            <a:r>
              <a:rPr lang="en"/>
              <a:t>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 txBox="1"/>
          <p:nvPr/>
        </p:nvSpPr>
        <p:spPr>
          <a:xfrm>
            <a:off x="1327850" y="3260775"/>
            <a:ext cx="34533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Complete REST API Queries - The more we complete, the smoother we run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000" y="1753600"/>
            <a:ext cx="3453300" cy="20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/>
        </p:nvSpPr>
        <p:spPr>
          <a:xfrm>
            <a:off x="1388900" y="1628700"/>
            <a:ext cx="3331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Grace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1346300" y="2858775"/>
            <a:ext cx="34164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Alex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UMS Recap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test and development environment using Docker (LDAP and Node)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back-end for user creation and modification (Typescript User class)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Incorporated some error handling and user data validation (passwords, groups, etc.)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a front-end to provide simple interaction with the LDAP database through the User class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a functional skeleton UMS web application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UMS Goals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346250" y="1548350"/>
            <a:ext cx="7030500" cy="30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Billy and Ian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Aesthetically redesign the website (responsive web design)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Password encryption and reset through email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Michael and Dan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User delete functionality (Typescript)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Group class (Typescript)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Home directory creation (PASETO &amp; Python)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UMS Goals (cont.)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 product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System where administrators can add/modify/delete users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Users have ability to update password (without administrator)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Process new home directory requests through a queue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Responsive web design for user interaction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Organize and document code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 with CMS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Plan - UMS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Password encryption and password reset functionality (Currently working)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Rework website to fit new user data (including passwords)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delete functionality (Currently Working)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Group class modeled after User class (Currently Working)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Home directory creation (End of September)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