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Boogaloo kazoo review pt mewtwo, the cow goes moo when he eats beef stew &amp; drinks a brew with a Tree-Kangaroo at a bbq, then rendezvous' at an avenue in Peru!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0bd763040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0bd763040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a82899fcd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a82899fcd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0bd76304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0bd76304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0bd76304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0bd76304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0bd76304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b0bd76304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0bd7630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0bd7630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0bd76304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0bd76304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5640ea7c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5640ea7c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0bd76304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0bd76304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1e54f8ba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1e54f8ba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1e54f8ba3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1e54f8ba3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a82899fc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a82899fc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a82899fcd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a82899fcd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0bd76304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0bd76304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0bd76304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0bd76304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0bd76304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0bd76304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6.png"/><Relationship Id="rId13" Type="http://schemas.openxmlformats.org/officeDocument/2006/relationships/image" Target="../media/image1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39850" y="1329650"/>
            <a:ext cx="5145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HPCL-Content and </a:t>
            </a:r>
            <a:endParaRPr b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User Management System</a:t>
            </a:r>
            <a:endParaRPr b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39850" y="3624725"/>
            <a:ext cx="803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Team However Part 2 </a:t>
            </a:r>
            <a:r>
              <a:rPr lang="en" sz="1800">
                <a:solidFill>
                  <a:schemeClr val="dk2"/>
                </a:solidFill>
              </a:rPr>
              <a:t>Section</a:t>
            </a:r>
            <a:r>
              <a:rPr lang="en" sz="1800">
                <a:solidFill>
                  <a:schemeClr val="dk2"/>
                </a:solidFill>
              </a:rPr>
              <a:t> A/B: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Grace Burton, Daniel Weitman, Billy Wolf, </a:t>
            </a:r>
            <a:r>
              <a:rPr lang="en" sz="1400">
                <a:solidFill>
                  <a:schemeClr val="dk2"/>
                </a:solidFill>
              </a:rPr>
              <a:t>Alex English, Ian Thomas, Michael Mandulak 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900" y="152400"/>
            <a:ext cx="3759700" cy="26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UMS Overall Project Goals (cont.)</a:t>
            </a:r>
            <a:endParaRPr/>
          </a:p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1346250" y="1321000"/>
            <a:ext cx="70305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requested to have an application including: </a:t>
            </a:r>
            <a:endParaRPr sz="12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Authenticated login using security tokens (PASETO) </a:t>
            </a:r>
            <a:r>
              <a:rPr lang="en" sz="1200">
                <a:solidFill>
                  <a:srgbClr val="434343"/>
                </a:solidFill>
              </a:rPr>
              <a:t>✔ 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Backend interface for interacting with the LDAP database </a:t>
            </a:r>
            <a:r>
              <a:rPr lang="en" sz="1200">
                <a:solidFill>
                  <a:srgbClr val="434343"/>
                </a:solidFill>
              </a:rPr>
              <a:t>✔</a:t>
            </a:r>
            <a:endParaRPr sz="1200">
              <a:solidFill>
                <a:srgbClr val="434343"/>
              </a:solidFill>
            </a:endParaRPr>
          </a:p>
          <a:p>
            <a:pPr indent="-304800" lvl="2" marL="1371600" rtl="0" algn="l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</a:pPr>
            <a:r>
              <a:rPr lang="en" sz="1200">
                <a:solidFill>
                  <a:srgbClr val="434343"/>
                </a:solidFill>
              </a:rPr>
              <a:t>Object-oriented functionalities ✔</a:t>
            </a:r>
            <a:endParaRPr sz="12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Service to create user home directories upon creation of new user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On separate NodeJS instance from web server </a:t>
            </a:r>
            <a:r>
              <a:rPr lang="en" sz="1200">
                <a:solidFill>
                  <a:srgbClr val="434343"/>
                </a:solidFill>
              </a:rPr>
              <a:t>✔ 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Containerized versions of all services (LDAP database, NodeJS web server)</a:t>
            </a:r>
            <a:endParaRPr sz="1400"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Using Docker/Docker-Compose </a:t>
            </a:r>
            <a:r>
              <a:rPr lang="en" sz="1200">
                <a:solidFill>
                  <a:srgbClr val="434343"/>
                </a:solidFill>
              </a:rPr>
              <a:t>✔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Dan Weitman</a:t>
            </a:r>
            <a:endParaRPr/>
          </a:p>
        </p:txBody>
      </p:sp>
      <p:sp>
        <p:nvSpPr>
          <p:cNvPr id="357" name="Google Shape;357;p23"/>
          <p:cNvSpPr txBox="1"/>
          <p:nvPr>
            <p:ph idx="1" type="body"/>
          </p:nvPr>
        </p:nvSpPr>
        <p:spPr>
          <a:xfrm>
            <a:off x="1346250" y="1548350"/>
            <a:ext cx="70305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Worked alongside Michael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Implemented custom LDAP object relational 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Developed User and Group classes alongside factory methods for addition, deletion, modification, etc.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application for the creation of a user’s home directory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Integrated the frontend and backend functionalities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Assisted with web-routing and middleware development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Code-cleanup, organization and documentation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Main coder for the UMS implementation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Github feature-based branching and development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Michael Mandulak</a:t>
            </a:r>
            <a:endParaRPr/>
          </a:p>
        </p:txBody>
      </p:sp>
      <p:sp>
        <p:nvSpPr>
          <p:cNvPr id="363" name="Google Shape;363;p24"/>
          <p:cNvSpPr txBox="1"/>
          <p:nvPr>
            <p:ph idx="1" type="body"/>
          </p:nvPr>
        </p:nvSpPr>
        <p:spPr>
          <a:xfrm>
            <a:off x="1346250" y="1548350"/>
            <a:ext cx="70305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Worked with Dan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Backend development for the entirety of the UMS’s LDAP functionality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</a:rPr>
              <a:t>User and Group classes with Typescript</a:t>
            </a:r>
            <a:endParaRPr sz="1400">
              <a:solidFill>
                <a:srgbClr val="434343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 sz="1400">
                <a:solidFill>
                  <a:srgbClr val="434343"/>
                </a:solidFill>
              </a:rPr>
              <a:t>Account creation, deletion and modification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</a:rPr>
              <a:t>Home directory creation application and transaction authentication</a:t>
            </a:r>
            <a:endParaRPr sz="1400">
              <a:solidFill>
                <a:srgbClr val="434343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 sz="1400">
                <a:solidFill>
                  <a:srgbClr val="434343"/>
                </a:solidFill>
              </a:rPr>
              <a:t>Modified LDAP schema for home directory queue</a:t>
            </a:r>
            <a:endParaRPr sz="1400">
              <a:solidFill>
                <a:srgbClr val="434343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 sz="1400">
                <a:solidFill>
                  <a:srgbClr val="434343"/>
                </a:solidFill>
              </a:rPr>
              <a:t>Copy and change ownership of new home directories</a:t>
            </a:r>
            <a:endParaRPr sz="1400">
              <a:solidFill>
                <a:srgbClr val="434343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 sz="1400">
                <a:solidFill>
                  <a:srgbClr val="434343"/>
                </a:solidFill>
              </a:rPr>
              <a:t>Interactions between the UMS and home directory app include PASETO verification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Frontend password reset function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General code review and refactoring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Trello updates with scrum information and UMS Github management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Ian Thomas</a:t>
            </a:r>
            <a:endParaRPr/>
          </a:p>
        </p:txBody>
      </p:sp>
      <p:sp>
        <p:nvSpPr>
          <p:cNvPr id="369" name="Google Shape;369;p25"/>
          <p:cNvSpPr txBox="1"/>
          <p:nvPr>
            <p:ph idx="1" type="body"/>
          </p:nvPr>
        </p:nvSpPr>
        <p:spPr>
          <a:xfrm>
            <a:off x="1346250" y="1548350"/>
            <a:ext cx="70305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Worked mostly with Billy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Web routing for UMS API (creating, deleting, updating users)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</a:rPr>
              <a:t>Basically an API to verify input and interact with Michael/Dan’s User and Group classes for storing in LDAP database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Verification and authentication layers between user and web routes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</a:rPr>
              <a:t>Authentication for ensuring user is in appropriate groups for accessing admin/</a:t>
            </a:r>
            <a:r>
              <a:rPr lang="en" sz="1400">
                <a:solidFill>
                  <a:srgbClr val="434343"/>
                </a:solidFill>
              </a:rPr>
              <a:t>faculty</a:t>
            </a:r>
            <a:r>
              <a:rPr lang="en" sz="1400">
                <a:solidFill>
                  <a:srgbClr val="434343"/>
                </a:solidFill>
              </a:rPr>
              <a:t> abilities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</a:rPr>
              <a:t>Verification of input data to ensure new user data is associated with SU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API between web routes and home directory worker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Web interface for UMS dashboard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Password reset system</a:t>
            </a:r>
            <a:endParaRPr sz="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Billy Wolf</a:t>
            </a:r>
            <a:endParaRPr/>
          </a:p>
        </p:txBody>
      </p:sp>
      <p:sp>
        <p:nvSpPr>
          <p:cNvPr id="375" name="Google Shape;375;p26"/>
          <p:cNvSpPr txBox="1"/>
          <p:nvPr>
            <p:ph idx="1" type="body"/>
          </p:nvPr>
        </p:nvSpPr>
        <p:spPr>
          <a:xfrm>
            <a:off x="1346250" y="1548350"/>
            <a:ext cx="70305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Worked alongside Ian Thomas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Initially started by working on networking the LDAP containers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</a:rPr>
              <a:t>Network1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Created a web routing API (index.ts) which hold a variety of routes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</a:rPr>
              <a:t>Create, modify, login, logout, delete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Created a user-friendly interface for the audience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</a:rPr>
              <a:t>Login, dashboard and password reset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Finalized a model-view controller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Worked with data security and multiple authentication layers</a:t>
            </a:r>
            <a:endParaRPr sz="1400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sz="1400">
                <a:solidFill>
                  <a:srgbClr val="434343"/>
                </a:solidFill>
              </a:rPr>
              <a:t>PASETO (secure tokens and information)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Assisted Michael and Dan with backend development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Finished the semester with refactor and running test cases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UMS Demo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Experience</a:t>
            </a:r>
            <a:endParaRPr/>
          </a:p>
        </p:txBody>
      </p:sp>
      <p:sp>
        <p:nvSpPr>
          <p:cNvPr id="386" name="Google Shape;386;p28"/>
          <p:cNvSpPr txBox="1"/>
          <p:nvPr>
            <p:ph idx="1" type="body"/>
          </p:nvPr>
        </p:nvSpPr>
        <p:spPr>
          <a:xfrm>
            <a:off x="1346250" y="1548350"/>
            <a:ext cx="70305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Workflow (effective)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Team web-app development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Remote work conduct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General project management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Pair programming dynamics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Technological Concepts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Model-View-Controller Architecture (MVC)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Container software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Web routing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Transactional client-server security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What we could have done different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Use of async/await instead of promise chaining (for cleaner syntax)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Increased interaction with the Trello board</a:t>
            </a:r>
            <a:endParaRPr sz="1200">
              <a:solidFill>
                <a:srgbClr val="434343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 sz="1200">
                <a:solidFill>
                  <a:srgbClr val="434343"/>
                </a:solidFill>
              </a:rPr>
              <a:t>Further involvement between the UMS and CMS groups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Q&amp;A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1303800" y="6972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TECHNOLOGIES UTILIZED CMS 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225" y="3149600"/>
            <a:ext cx="1802300" cy="200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250" y="3565263"/>
            <a:ext cx="2873375" cy="12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4575" y="1230425"/>
            <a:ext cx="2192726" cy="134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3075" y="3256725"/>
            <a:ext cx="1655850" cy="16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5888" y="1346850"/>
            <a:ext cx="1377289" cy="117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73400" y="2571750"/>
            <a:ext cx="1775087" cy="54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0676" y="2601502"/>
            <a:ext cx="1920426" cy="43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02000" y="2754165"/>
            <a:ext cx="2397161" cy="6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4"/>
          <p:cNvPicPr preferRelativeResize="0"/>
          <p:nvPr/>
        </p:nvPicPr>
        <p:blipFill rotWithShape="1">
          <a:blip r:embed="rId11">
            <a:alphaModFix/>
          </a:blip>
          <a:srcRect b="11077" l="0" r="3063" t="9626"/>
          <a:stretch/>
        </p:blipFill>
        <p:spPr>
          <a:xfrm>
            <a:off x="1402825" y="1546737"/>
            <a:ext cx="2354188" cy="77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MS Overall Project Goals</a:t>
            </a:r>
            <a:endParaRPr/>
          </a:p>
        </p:txBody>
      </p:sp>
      <p:sp>
        <p:nvSpPr>
          <p:cNvPr id="299" name="Google Shape;299;p15"/>
          <p:cNvSpPr txBox="1"/>
          <p:nvPr>
            <p:ph idx="1" type="body"/>
          </p:nvPr>
        </p:nvSpPr>
        <p:spPr>
          <a:xfrm>
            <a:off x="1346250" y="1321000"/>
            <a:ext cx="70305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Website for the High Performance Computing Lab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home page with basic information about the HPCL </a:t>
            </a:r>
            <a:r>
              <a:rPr lang="en" sz="1200">
                <a:solidFill>
                  <a:srgbClr val="434343"/>
                </a:solidFill>
              </a:rPr>
              <a:t>✔ 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Content System where approved users could post updates about projects, their current courses, etc  </a:t>
            </a:r>
            <a:r>
              <a:rPr lang="en" sz="1200">
                <a:solidFill>
                  <a:srgbClr val="434343"/>
                </a:solidFill>
              </a:rPr>
              <a:t>✔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Ticketing System where users could submit Tickets for review and resolution </a:t>
            </a:r>
            <a:r>
              <a:rPr lang="en" sz="1200">
                <a:solidFill>
                  <a:srgbClr val="434343"/>
                </a:solidFill>
              </a:rPr>
              <a:t>✔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Front-end web pages for admins to create, modify, delete user accounts </a:t>
            </a:r>
            <a:r>
              <a:rPr lang="en" sz="1200">
                <a:solidFill>
                  <a:srgbClr val="434343"/>
                </a:solidFill>
              </a:rPr>
              <a:t>✔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Email Login System (No passwords) </a:t>
            </a:r>
            <a:r>
              <a:rPr lang="en" sz="1200">
                <a:solidFill>
                  <a:srgbClr val="434343"/>
                </a:solidFill>
              </a:rPr>
              <a:t>✔ </a:t>
            </a:r>
            <a:endParaRPr sz="12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 </a:t>
            </a:r>
            <a:r>
              <a:rPr lang="en"/>
              <a:t>Overall Project Goals (cont.)</a:t>
            </a:r>
            <a:endParaRPr/>
          </a:p>
        </p:txBody>
      </p:sp>
      <p:sp>
        <p:nvSpPr>
          <p:cNvPr id="305" name="Google Shape;305;p16"/>
          <p:cNvSpPr txBox="1"/>
          <p:nvPr/>
        </p:nvSpPr>
        <p:spPr>
          <a:xfrm>
            <a:off x="1382825" y="1366575"/>
            <a:ext cx="3531300" cy="29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Complete Postgres Database for ticketing and user management 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Users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Blogs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Tickets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Groups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Users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Blogs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Permissions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4835100" y="1322175"/>
            <a:ext cx="37608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Fully functioning w</a:t>
            </a: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eb pages responding to the back-end database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Designed in HTML, CSS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Populated via EJS Templating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Static routing and </a:t>
            </a: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oute Controller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Associated Technologies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Migration Scripts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RESTful API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HTTP Requests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HTML, CSS, JS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EJS (HTML Templating)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Alex English</a:t>
            </a:r>
            <a:endParaRPr/>
          </a:p>
        </p:txBody>
      </p:sp>
      <p:sp>
        <p:nvSpPr>
          <p:cNvPr id="312" name="Google Shape;312;p17"/>
          <p:cNvSpPr txBox="1"/>
          <p:nvPr>
            <p:ph idx="1" type="body"/>
          </p:nvPr>
        </p:nvSpPr>
        <p:spPr>
          <a:xfrm>
            <a:off x="1346250" y="1548350"/>
            <a:ext cx="70305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Learned Docker and Docker-Compose to assist the rest of the team in Development</a:t>
            </a:r>
            <a:endParaRPr sz="1500"/>
          </a:p>
          <a:p>
            <a:pPr indent="-32385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the initial PostgreSQL database and updated as development required</a:t>
            </a:r>
            <a:endParaRPr sz="1500"/>
          </a:p>
          <a:p>
            <a:pPr indent="-32385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Created the PASETO authorization systems, including account login and registration emailing systems</a:t>
            </a:r>
            <a:endParaRPr sz="1500"/>
          </a:p>
          <a:p>
            <a:pPr indent="-32385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Directed the creation of multiple APIs for the database</a:t>
            </a:r>
            <a:endParaRPr sz="1500"/>
          </a:p>
          <a:p>
            <a:pPr indent="-32385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Led creation of the web server’s middleware and design of information processing technology flow</a:t>
            </a:r>
            <a:endParaRPr sz="1500"/>
          </a:p>
          <a:p>
            <a:pPr indent="-323850" lvl="1" marL="9144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Banner Response System</a:t>
            </a:r>
            <a:endParaRPr sz="1500"/>
          </a:p>
          <a:p>
            <a:pPr indent="-32385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Managed the project repository</a:t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- Grace Burton</a:t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1303800" y="1240200"/>
            <a:ext cx="70305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Wrote CMS User interface, learning Bootstrap and AJAX along the way</a:t>
            </a:r>
            <a:endParaRPr sz="1500"/>
          </a:p>
          <a:p>
            <a:pPr indent="-323850" lvl="1" marL="9144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Converted interface to EJS for future development 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rgbClr val="434343"/>
                </a:solidFill>
              </a:rPr>
              <a:t>Continued Development of Necessary Views and Templates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Learned ExpressJS for client’s preference in server-side software. Used Express to start setting up basic middleware connections between CMS web page and Postgres database.</a:t>
            </a:r>
            <a:endParaRPr sz="1500"/>
          </a:p>
          <a:p>
            <a:pPr indent="-32385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Learned the separation between static and dynamic route binding and how to implement the application’s endpoints to actual client requests.</a:t>
            </a:r>
            <a:endParaRPr sz="1500"/>
          </a:p>
          <a:p>
            <a:pPr indent="-32385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Kept both GitHub and Trello board well documented on entire team’s progress, completion, and notes for client’s questions in the future.</a:t>
            </a:r>
            <a:endParaRPr sz="1500"/>
          </a:p>
          <a:p>
            <a:pPr indent="-32385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Assisted Middleware debugging</a:t>
            </a:r>
            <a:endParaRPr sz="1500"/>
          </a:p>
          <a:p>
            <a:pPr indent="-32385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General debugging assistance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CMS</a:t>
            </a:r>
            <a:r>
              <a:rPr lang="en" sz="5000"/>
              <a:t> Demo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/>
        </p:nvSpPr>
        <p:spPr>
          <a:xfrm>
            <a:off x="1303800" y="6972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TECHNOLOGIES UTILIZED UMS 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625" y="4000351"/>
            <a:ext cx="2146990" cy="96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450" y="1697488"/>
            <a:ext cx="1633606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/>
          <p:cNvPicPr preferRelativeResize="0"/>
          <p:nvPr/>
        </p:nvPicPr>
        <p:blipFill rotWithShape="1">
          <a:blip r:embed="rId5">
            <a:alphaModFix/>
          </a:blip>
          <a:srcRect b="11191" l="12587" r="12707" t="11784"/>
          <a:stretch/>
        </p:blipFill>
        <p:spPr>
          <a:xfrm>
            <a:off x="4208050" y="1562101"/>
            <a:ext cx="1026700" cy="10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374" y="2826452"/>
            <a:ext cx="1250050" cy="1250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750" y="1436163"/>
            <a:ext cx="1377289" cy="117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 rotWithShape="1">
          <a:blip r:embed="rId8">
            <a:alphaModFix/>
          </a:blip>
          <a:srcRect b="0" l="39497" r="38936" t="0"/>
          <a:stretch/>
        </p:blipFill>
        <p:spPr>
          <a:xfrm>
            <a:off x="7201625" y="1702000"/>
            <a:ext cx="895664" cy="7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59800" y="4216450"/>
            <a:ext cx="1574528" cy="48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04401" y="4352952"/>
            <a:ext cx="1920426" cy="43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03725" y="1591689"/>
            <a:ext cx="1250045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11250" y="3021103"/>
            <a:ext cx="2397161" cy="6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0"/>
          <p:cNvPicPr preferRelativeResize="0"/>
          <p:nvPr/>
        </p:nvPicPr>
        <p:blipFill rotWithShape="1">
          <a:blip r:embed="rId13">
            <a:alphaModFix/>
          </a:blip>
          <a:srcRect b="11077" l="0" r="3063" t="9626"/>
          <a:stretch/>
        </p:blipFill>
        <p:spPr>
          <a:xfrm>
            <a:off x="5212425" y="2959237"/>
            <a:ext cx="2354188" cy="77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UMS Overall Project Goals</a:t>
            </a:r>
            <a:endParaRPr/>
          </a:p>
        </p:txBody>
      </p:sp>
      <p:sp>
        <p:nvSpPr>
          <p:cNvPr id="345" name="Google Shape;345;p21"/>
          <p:cNvSpPr txBox="1"/>
          <p:nvPr>
            <p:ph idx="1" type="body"/>
          </p:nvPr>
        </p:nvSpPr>
        <p:spPr>
          <a:xfrm>
            <a:off x="1346250" y="1321000"/>
            <a:ext cx="70305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requested to have an application including: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Web route API for creating users and groups in an LDAP database </a:t>
            </a:r>
            <a:r>
              <a:rPr lang="en" sz="1200">
                <a:solidFill>
                  <a:srgbClr val="434343"/>
                </a:solidFill>
              </a:rPr>
              <a:t>✔ 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Verification of account information </a:t>
            </a:r>
            <a:r>
              <a:rPr lang="en" sz="1200">
                <a:solidFill>
                  <a:srgbClr val="434343"/>
                </a:solidFill>
              </a:rPr>
              <a:t>✔ 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Frontend web application for admins to create, modify, delete user accounts </a:t>
            </a:r>
            <a:r>
              <a:rPr lang="en" sz="1200">
                <a:solidFill>
                  <a:srgbClr val="434343"/>
                </a:solidFill>
              </a:rPr>
              <a:t>✔ 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Password reset system for all users </a:t>
            </a:r>
            <a:r>
              <a:rPr lang="en" sz="1200">
                <a:solidFill>
                  <a:srgbClr val="434343"/>
                </a:solidFill>
              </a:rPr>
              <a:t>✔ </a:t>
            </a:r>
            <a:endParaRPr sz="12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