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visibleearth.nasa.gov/images/73934/topography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visibleearth.nasa.gov/gr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92AA-877E-4416-94A6-C93DFADDF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014" y="2371600"/>
            <a:ext cx="9457160" cy="872455"/>
          </a:xfrm>
        </p:spPr>
        <p:txBody>
          <a:bodyPr/>
          <a:lstStyle/>
          <a:p>
            <a:r>
              <a:rPr lang="en-US" dirty="0"/>
              <a:t>Visualizing Weather Data in 3d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AD5A7-2DEC-41BA-8E0F-B7C65F563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4536" y="4385732"/>
            <a:ext cx="8215589" cy="1405467"/>
          </a:xfrm>
        </p:spPr>
        <p:txBody>
          <a:bodyPr/>
          <a:lstStyle/>
          <a:p>
            <a:r>
              <a:rPr lang="en-US" dirty="0"/>
              <a:t>Dan </a:t>
            </a:r>
            <a:r>
              <a:rPr lang="en-US" dirty="0" err="1"/>
              <a:t>Weitman</a:t>
            </a:r>
            <a:r>
              <a:rPr lang="en-US" dirty="0"/>
              <a:t>, Tony Cicero</a:t>
            </a:r>
          </a:p>
        </p:txBody>
      </p:sp>
    </p:spTree>
    <p:extLst>
      <p:ext uri="{BB962C8B-B14F-4D97-AF65-F5344CB8AC3E}">
        <p14:creationId xmlns:p14="http://schemas.microsoft.com/office/powerpoint/2010/main" val="200279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29EB-2F09-4020-B0ED-BD50802CB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1040" name="Rectangle 78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Content Placeholder 1035">
            <a:extLst>
              <a:ext uri="{FF2B5EF4-FFF2-40B4-BE49-F238E27FC236}">
                <a16:creationId xmlns:a16="http://schemas.microsoft.com/office/drawing/2014/main" id="{3A161EBC-BF49-4D64-AEB9-FD901A04C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187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u="sng" dirty="0"/>
              <a:t>Unity</a:t>
            </a:r>
          </a:p>
          <a:p>
            <a:pPr lvl="1"/>
            <a:r>
              <a:rPr lang="en-US" dirty="0"/>
              <a:t>3D visualization of data</a:t>
            </a:r>
            <a:endParaRPr lang="en-US" u="sng" dirty="0"/>
          </a:p>
          <a:p>
            <a:r>
              <a:rPr lang="en-US" u="sng" dirty="0"/>
              <a:t>Python</a:t>
            </a:r>
          </a:p>
          <a:p>
            <a:pPr lvl="1"/>
            <a:r>
              <a:rPr lang="en-US" dirty="0"/>
              <a:t>Downloading Data</a:t>
            </a:r>
          </a:p>
          <a:p>
            <a:pPr lvl="1"/>
            <a:r>
              <a:rPr lang="en-US" dirty="0"/>
              <a:t>Parsing Data</a:t>
            </a:r>
            <a:endParaRPr lang="en-US" u="sng" dirty="0"/>
          </a:p>
          <a:p>
            <a:r>
              <a:rPr lang="en-US" u="sng" dirty="0"/>
              <a:t>SQLite</a:t>
            </a:r>
          </a:p>
          <a:p>
            <a:pPr lvl="1"/>
            <a:r>
              <a:rPr lang="en-US" dirty="0"/>
              <a:t>Database for Storing data</a:t>
            </a:r>
          </a:p>
        </p:txBody>
      </p:sp>
      <p:sp>
        <p:nvSpPr>
          <p:cNvPr id="81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unity logo">
            <a:extLst>
              <a:ext uri="{FF2B5EF4-FFF2-40B4-BE49-F238E27FC236}">
                <a16:creationId xmlns:a16="http://schemas.microsoft.com/office/drawing/2014/main" id="{14799C61-552C-4D0E-8266-AA50B826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8709" y="1032627"/>
            <a:ext cx="5204358" cy="1888678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python logo">
            <a:extLst>
              <a:ext uri="{FF2B5EF4-FFF2-40B4-BE49-F238E27FC236}">
                <a16:creationId xmlns:a16="http://schemas.microsoft.com/office/drawing/2014/main" id="{BCBB58D4-8FA4-4E6E-880B-C943C852C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8709" y="3992305"/>
            <a:ext cx="5204358" cy="1748233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85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7836-5898-4C27-9053-9B9FA1B00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229" y="714565"/>
            <a:ext cx="6282266" cy="14562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7E3EC-515B-4582-AB01-5E9E258F6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107" y="1627750"/>
            <a:ext cx="5982628" cy="1086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https://openweathermap.org/</a:t>
            </a:r>
            <a:endParaRPr lang="en-US" dirty="0"/>
          </a:p>
          <a:p>
            <a:pPr marL="0" indent="0" algn="ctr">
              <a:buNone/>
            </a:pPr>
            <a:endParaRPr lang="en-US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703E9-3E86-4CD5-80A9-620543AA9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269" y="990600"/>
            <a:ext cx="1897624" cy="566455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4438A5-CC7D-40C2-8836-1E27C2B19889}"/>
              </a:ext>
            </a:extLst>
          </p:cNvPr>
          <p:cNvSpPr txBox="1"/>
          <p:nvPr/>
        </p:nvSpPr>
        <p:spPr>
          <a:xfrm>
            <a:off x="7802146" y="345233"/>
            <a:ext cx="2733869" cy="36933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/>
              <a:t>Sample API JSON Response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A40FE-DA2A-430E-995E-B68D18A8D157}"/>
              </a:ext>
            </a:extLst>
          </p:cNvPr>
          <p:cNvSpPr txBox="1"/>
          <p:nvPr/>
        </p:nvSpPr>
        <p:spPr>
          <a:xfrm>
            <a:off x="1" y="0"/>
            <a:ext cx="57726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import json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import requests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import sqlite3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import time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import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numpy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as np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import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matplotlib.pyplot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as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plt</a:t>
            </a:r>
            <a:endParaRPr lang="en-US" sz="3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sz="3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from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itertools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import chain</a:t>
            </a:r>
          </a:p>
          <a:p>
            <a:endParaRPr lang="en-US" sz="3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api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key</a:t>
            </a:r>
          </a:p>
          <a:p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appid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''  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with open('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appid.data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', 'r') as file: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appid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file.read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().replace('\n', '')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#USA-48 LAT25~50; LONG -125~-70</a:t>
            </a:r>
          </a:p>
          <a:p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startTime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time.time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cpm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calls = 0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entries = 0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SA = [-90,90,-180,180] #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StudyArea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-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minLat,maxLat,minLon,maxLon</a:t>
            </a:r>
            <a:endParaRPr lang="en-US" sz="3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lonL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-80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latB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35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lonR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-75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latT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40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zoom = 10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#http://api.openweathermap.org/data/2.5/box/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city?bbox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=90,70,50,30,10&amp;appid=09526e5c10271a3d65e467120606b982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url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"http://api.openweathermap.org/data/2.5/box/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city?bbox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={0},{1},{2},{3},{4}&amp;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appid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={5}".format(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lonL,latB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lonR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latT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zoom,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appid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#sqlite3 database connection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conn = sqlite3.connect('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WorldWeather.db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c =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conn.cursor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sql_transaction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[]</a:t>
            </a:r>
          </a:p>
          <a:p>
            <a:endParaRPr lang="en-US" sz="3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def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get_data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lonL,latB,lonR,latT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global calls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global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cpm</a:t>
            </a:r>
            <a:endParaRPr lang="en-US" sz="3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global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startTime</a:t>
            </a:r>
            <a:endParaRPr lang="en-US" sz="3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global data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time.sleep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(1)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url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"http://api.openweathermap.org/data/2.5/box/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city?bbox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={0},{1},{2},{3},{4}&amp;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appid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={5}".format(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lonL,latB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lonR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latT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zoom,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appid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)    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response =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requests.get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url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data =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response.json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calls += 1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cpm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calls/((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time.time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()-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startTime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)/60)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print ("Data calls: ", calls, "| CPM: ",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cpm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def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create_table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c.execute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("""CREATE TABLE IF NOT EXISTS weather 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(location TEXT, Lat INT, Lon INT,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temp FLOAT, wind FLOAT,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windDeg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FLOAT,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visibility INT, pressure FLOAT, humidity INT,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clouds INT,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weatherID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INT,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fetchTime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INT,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setID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INT)""")</a:t>
            </a:r>
          </a:p>
          <a:p>
            <a:endParaRPr lang="en-US" sz="3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def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sql_insert_data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(loc,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lat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lon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tmp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wind,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windDeg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visi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pres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humi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cloud,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wid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ftime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setID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try: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sql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"""INSERT INTO weather (location, Lat, Lon, temp, wind,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windDeg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visibility, pressure, humidity, clouds,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weatherID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fetchTime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setID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) VALUES ("{}","{}","{}","{}","{}","{}","{}","{}"); """.format(loc,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lat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lon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tmp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wind,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windDeg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visi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pres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humi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cloud,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wid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ftime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setID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transaction_bldr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sql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except Exception as e: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print('Data Insertion', e)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def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transaction_bldr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sql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global entries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entries += 1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global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sql_transaction</a:t>
            </a:r>
            <a:endParaRPr lang="en-US" sz="3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sql_transaction.append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sql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if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sql_transaction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) &gt;= 100: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print ("Sent total of ",entries, " entries to DB")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c.execute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('BEGIN TRANSACTION')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for s in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sql_transaction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try: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c.execute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(s)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except Exception as e: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#print("Transaction: ", e)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pass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conn.commit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sql_transaction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[]</a:t>
            </a:r>
          </a:p>
          <a:p>
            <a:endParaRPr lang="en-US" sz="3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def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draw_map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(m, scale=0.2):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global SA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# draw a shaded-relief image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m.bluemarble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# lats and longs are returned as a dictionary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lats =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m.drawparallels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np.linspace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(SA[0], SA[1], 13))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lons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m.drawmeridians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np.linspace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(SA[2], SA[3], 13))</a:t>
            </a:r>
          </a:p>
          <a:p>
            <a:endParaRPr lang="en-US" sz="3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# keys contain the plt.Line2D instances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lat_lines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chain(*(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tup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[1][0] for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tup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in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lats.items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()))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lon_lines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chain(*(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tup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[1][0] for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tup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in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lons.items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()))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all_lines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chain(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lat_lines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lon_lines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# cycle through these lines and set the desired style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for line in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all_lines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line.set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linestyle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='-', alpha=0.3, color='w')</a:t>
            </a:r>
          </a:p>
          <a:p>
            <a:endParaRPr lang="en-US" sz="3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while (True):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startTime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time.time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#print data["list"][0]["name"]   #location name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#print data["list"][0]["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coord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"]["Lat"]   #Latitude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#print data["list"][0]["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coord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"]["Lon"]   #Longitude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#print data["list"][0]["main"]["temp"]   #temperature (in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celsius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#print data["list"][0]["main"]["pressure"]   #pressure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#print data["list"][0]["main"]["humidity"]   #humidity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#print data["list"][0]["weather"][0]["id"]   #Weather id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#print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time.time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#print count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create_table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x = -180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y = -90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for y in range(SA[0],SA[1],5):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for x in range(SA[2],SA[3],5):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get_data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(x,y,x+5,y+5)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#print (data)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if data: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count = data["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cnt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"]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for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in range(count):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#print ("test")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loc = data["list"][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]["name"]   #location name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lat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data["list"][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]["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coord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"]["Lat"]   #Latitude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lon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data["list"][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]["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coord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"]["Lon"]   #Longitude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temp = data["list"][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]["main"]["temp"]   #temperature (in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celsius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wind = data["list"][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]["wind"]["speed"]   #wind speed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windDeg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data["list"][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]["wind"]["deg"]   #wind direction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visi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wind = data["list"][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]["visibility"]   #visibility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pressure = data["list"][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]["main"]["pressure"]   #pressure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humidity = data["list"][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]["main"]["humidity"]   #humidity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cloud = data["list"][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]["clouds"]["all"]   #cloud %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w_ID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= data["list"][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]["weather"][0]["id"]   #Weather id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plt.plot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lon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lat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'ok',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markersize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=1,c='red')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#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plt.text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lon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lat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loc,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fontsize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=12);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#loc,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lat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lon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tmp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wind,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windDeg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visi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pres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humi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cloud,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wid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ftime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setID</a:t>
            </a:r>
            <a:endParaRPr lang="en-US" sz="3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sql_insert_data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(loc,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lat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lon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temp, wind,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windDeg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visi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pressure, humidity, cloud,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w_ID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time.time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(),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startTime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    print("Time Elapsed: ", 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time.time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()-</a:t>
            </a:r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startTime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300" dirty="0" err="1">
                <a:solidFill>
                  <a:srgbClr val="00B050"/>
                </a:solidFill>
                <a:latin typeface="Consolas" panose="020B0609020204030204" pitchFamily="49" charset="0"/>
              </a:rPr>
              <a:t>conn.close</a:t>
            </a:r>
            <a:r>
              <a:rPr lang="en-US" sz="300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 descr="A close up of a fire&#10;&#10;Description automatically generated">
            <a:extLst>
              <a:ext uri="{FF2B5EF4-FFF2-40B4-BE49-F238E27FC236}">
                <a16:creationId xmlns:a16="http://schemas.microsoft.com/office/drawing/2014/main" id="{D1F896D5-373E-4913-84FB-BB43DC083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7655" y="2939967"/>
            <a:ext cx="5175532" cy="262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7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C383-FC4C-47C1-80F1-AFE00694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dirty="0"/>
              <a:t>Visualization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17701090-CC3B-4092-B840-ABCB0D3E1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897" y="83894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Using real-world heightmaps from </a:t>
            </a:r>
            <a:r>
              <a:rPr lang="en-US" dirty="0">
                <a:hlinkClick r:id="rId3"/>
              </a:rPr>
              <a:t>https://visibleearth.nasa.gov/images/73934/topography</a:t>
            </a:r>
            <a:endParaRPr lang="en-US" dirty="0"/>
          </a:p>
          <a:p>
            <a:r>
              <a:rPr lang="en-US" dirty="0"/>
              <a:t>Equirectangular Projection </a:t>
            </a:r>
            <a:r>
              <a:rPr lang="en-US" dirty="0">
                <a:hlinkClick r:id="rId4"/>
              </a:rPr>
              <a:t>https://visibleearth.nasa.gov/grid</a:t>
            </a:r>
            <a:endParaRPr lang="en-US" dirty="0"/>
          </a:p>
        </p:txBody>
      </p:sp>
      <p:sp>
        <p:nvSpPr>
          <p:cNvPr id="20" name="Rounded Rectangle 32">
            <a:extLst>
              <a:ext uri="{FF2B5EF4-FFF2-40B4-BE49-F238E27FC236}">
                <a16:creationId xmlns:a16="http://schemas.microsoft.com/office/drawing/2014/main" id="{C6B73218-2E98-4B38-9429-97B39CA7A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585" y="623013"/>
            <a:ext cx="5433751" cy="5611842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DAFA6A-5C5D-4C27-A153-2B4B321E8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625" y="1135706"/>
            <a:ext cx="2545426" cy="1253622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501B15-6E63-4898-B42D-06B625BC8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3351" y="1186328"/>
            <a:ext cx="2546695" cy="1152379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F6591-F45E-4CF3-AFB6-176E3BDD9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3625" y="3348470"/>
            <a:ext cx="5206421" cy="2329873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D9A8AD-FC1E-4B9F-9D63-C0CCD9783B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1792" y="3558887"/>
            <a:ext cx="3466156" cy="190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14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1405</Words>
  <Application>Microsoft Office PowerPoint</Application>
  <PresentationFormat>Widescreen</PresentationFormat>
  <Paragraphs>158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Celestial</vt:lpstr>
      <vt:lpstr>Visualizing Weather Data in 3d</vt:lpstr>
      <vt:lpstr>Technologies</vt:lpstr>
      <vt:lpstr>The Data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Weather Data in 3d</dc:title>
  <dc:creator>Tony Cicero</dc:creator>
  <cp:lastModifiedBy>Tony Cicero</cp:lastModifiedBy>
  <cp:revision>4</cp:revision>
  <dcterms:created xsi:type="dcterms:W3CDTF">2020-02-10T01:12:26Z</dcterms:created>
  <dcterms:modified xsi:type="dcterms:W3CDTF">2020-02-10T01:35:49Z</dcterms:modified>
</cp:coreProperties>
</file>