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Candara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font" Target="fonts/Candara-boldItalic.fntdata"/><Relationship Id="rId9" Type="http://schemas.openxmlformats.org/officeDocument/2006/relationships/font" Target="fonts/Candar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Candara-regular.fntdata"/><Relationship Id="rId8" Type="http://schemas.openxmlformats.org/officeDocument/2006/relationships/font" Target="fonts/Candara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TN: Include this slide if EdTech (former ACMS) assisted the project. Do not acknowledge them here. Do not acknowledge Susan either (Acknowledge her in your heart.)</a:t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6012656" y="771525"/>
            <a:ext cx="3290888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821656" y="-1209675"/>
            <a:ext cx="3290888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jpg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/>
        </p:nvSpPr>
        <p:spPr>
          <a:xfrm>
            <a:off x="0" y="-35075"/>
            <a:ext cx="9144000" cy="14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ndara"/>
              <a:buNone/>
            </a:pPr>
            <a:r>
              <a:rPr b="0" i="0" lang="en-US" sz="3600" u="none" cap="none" strike="noStrike">
                <a:solidFill>
                  <a:srgbClr val="00215C"/>
                </a:solidFill>
                <a:latin typeface="Candara"/>
                <a:ea typeface="Candara"/>
                <a:cs typeface="Candara"/>
                <a:sym typeface="Candara"/>
              </a:rPr>
              <a:t>Acknowledgments</a:t>
            </a:r>
            <a:r>
              <a:rPr b="0" i="0" lang="en-US" sz="4400" u="none" cap="none" strike="noStrik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rPr>
              <a:t>	 </a:t>
            </a:r>
            <a:endParaRPr/>
          </a:p>
        </p:txBody>
      </p:sp>
      <p:sp>
        <p:nvSpPr>
          <p:cNvPr id="90" name="Google Shape;90;p13"/>
          <p:cNvSpPr txBox="1"/>
          <p:nvPr/>
        </p:nvSpPr>
        <p:spPr>
          <a:xfrm>
            <a:off x="312735" y="1060019"/>
            <a:ext cx="8703326" cy="23239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Dr Satchidananda Panda (The Salk Institute)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Dr Megumi Hatori (The Salk Institute, Keio University)</a:t>
            </a: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The BioClock Studio is an undergraduate class supported in part by a grant to Dr. Susan S Golden at UC San Diego from the Howard Hughes Medical Institute through the Science Education Program.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This video was recorded and edited by Educational Technology Services at UC San Diego</a:t>
            </a:r>
            <a:endParaRPr/>
          </a:p>
        </p:txBody>
      </p:sp>
      <p:pic>
        <p:nvPicPr>
          <p:cNvPr id="91" name="Google Shape;9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1122" y="3488472"/>
            <a:ext cx="1442540" cy="140842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7456" y="3586960"/>
            <a:ext cx="3467059" cy="563982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13079" y="3631762"/>
            <a:ext cx="2732526" cy="51918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3"/>
          <p:cNvSpPr txBox="1"/>
          <p:nvPr/>
        </p:nvSpPr>
        <p:spPr>
          <a:xfrm>
            <a:off x="1969851" y="4238827"/>
            <a:ext cx="5107022" cy="1454244"/>
          </a:xfrm>
          <a:prstGeom prst="rect">
            <a:avLst/>
          </a:prstGeom>
          <a:noFill/>
          <a:ln cap="flat" cmpd="sng" w="9525">
            <a:solidFill>
              <a:srgbClr val="C1C8D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This space will be used for the YouTube Channel ad. Delete</a:t>
            </a: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