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9" r:id="rId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072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DED6E0-F192-BC40-BCE8-507E296E4ABE}" type="datetimeFigureOut">
              <a:rPr lang="en-US" smtClean="0"/>
              <a:t>6/5/17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F80865-91BA-D34D-9699-B5DA37FD9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744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TN: </a:t>
            </a:r>
            <a:r>
              <a:rPr lang="en-US" dirty="0" smtClean="0"/>
              <a:t>Include this slide if </a:t>
            </a:r>
            <a:r>
              <a:rPr lang="en-US" dirty="0" err="1" smtClean="0"/>
              <a:t>EdTech</a:t>
            </a:r>
            <a:r>
              <a:rPr lang="en-US" baseline="0" dirty="0" smtClean="0"/>
              <a:t> (former ACMS) assisted the project. </a:t>
            </a:r>
            <a:r>
              <a:rPr lang="en-US" dirty="0" smtClean="0"/>
              <a:t>Do </a:t>
            </a:r>
            <a:r>
              <a:rPr lang="en-US" dirty="0" smtClean="0"/>
              <a:t>not acknowledge them here. Do</a:t>
            </a:r>
            <a:r>
              <a:rPr lang="en-US" baseline="0" dirty="0" smtClean="0"/>
              <a:t> not acknowledge Susan either (Acknowledge her in your heart.)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BE3560-5126-435D-8574-721ECDB8A66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194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6C78D-4E35-E641-BFD5-F26AEA9A2FBD}" type="datetimeFigureOut">
              <a:rPr lang="en-US" smtClean="0"/>
              <a:t>6/5/17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3093E-1B04-2B48-A937-E919A84FB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5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6C78D-4E35-E641-BFD5-F26AEA9A2FBD}" type="datetimeFigureOut">
              <a:rPr lang="en-US" smtClean="0"/>
              <a:t>6/5/17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3093E-1B04-2B48-A937-E919A84FB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449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6C78D-4E35-E641-BFD5-F26AEA9A2FBD}" type="datetimeFigureOut">
              <a:rPr lang="en-US" smtClean="0"/>
              <a:t>6/5/17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3093E-1B04-2B48-A937-E919A84FB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041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6C78D-4E35-E641-BFD5-F26AEA9A2FBD}" type="datetimeFigureOut">
              <a:rPr lang="en-US" smtClean="0"/>
              <a:t>6/5/17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3093E-1B04-2B48-A937-E919A84FB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689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6C78D-4E35-E641-BFD5-F26AEA9A2FBD}" type="datetimeFigureOut">
              <a:rPr lang="en-US" smtClean="0"/>
              <a:t>6/5/17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3093E-1B04-2B48-A937-E919A84FB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417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6C78D-4E35-E641-BFD5-F26AEA9A2FBD}" type="datetimeFigureOut">
              <a:rPr lang="en-US" smtClean="0"/>
              <a:t>6/5/17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3093E-1B04-2B48-A937-E919A84FB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638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6C78D-4E35-E641-BFD5-F26AEA9A2FBD}" type="datetimeFigureOut">
              <a:rPr lang="en-US" smtClean="0"/>
              <a:t>6/5/17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3093E-1B04-2B48-A937-E919A84FB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445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6C78D-4E35-E641-BFD5-F26AEA9A2FBD}" type="datetimeFigureOut">
              <a:rPr lang="en-US" smtClean="0"/>
              <a:t>6/5/17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3093E-1B04-2B48-A937-E919A84FB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490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6C78D-4E35-E641-BFD5-F26AEA9A2FBD}" type="datetimeFigureOut">
              <a:rPr lang="en-US" smtClean="0"/>
              <a:t>6/5/17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3093E-1B04-2B48-A937-E919A84FB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209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6C78D-4E35-E641-BFD5-F26AEA9A2FBD}" type="datetimeFigureOut">
              <a:rPr lang="en-US" smtClean="0"/>
              <a:t>6/5/17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3093E-1B04-2B48-A937-E919A84FB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832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6C78D-4E35-E641-BFD5-F26AEA9A2FBD}" type="datetimeFigureOut">
              <a:rPr lang="en-US" smtClean="0"/>
              <a:t>6/5/17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3093E-1B04-2B48-A937-E919A84FB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736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6C78D-4E35-E641-BFD5-F26AEA9A2FBD}" type="datetimeFigureOut">
              <a:rPr lang="en-US" smtClean="0"/>
              <a:t>6/5/17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3093E-1B04-2B48-A937-E919A84FB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803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e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509"/>
          <p:cNvSpPr txBox="1">
            <a:spLocks/>
          </p:cNvSpPr>
          <p:nvPr/>
        </p:nvSpPr>
        <p:spPr>
          <a:xfrm>
            <a:off x="0" y="-35075"/>
            <a:ext cx="9144000" cy="1460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3600" dirty="0">
                <a:solidFill>
                  <a:srgbClr val="00215C"/>
                </a:solidFill>
                <a:latin typeface="Candara" panose="020E0502030303020204" pitchFamily="34" charset="0"/>
                <a:ea typeface="Quicksand"/>
                <a:cs typeface="Arial" panose="020B0604020202020204" pitchFamily="34" charset="0"/>
                <a:sym typeface="Quicksand"/>
              </a:rPr>
              <a:t>Acknowledgments</a:t>
            </a:r>
            <a:r>
              <a:rPr lang="en-US" dirty="0">
                <a:solidFill>
                  <a:schemeClr val="tx2"/>
                </a:solidFill>
                <a:latin typeface="Candara" panose="020E0502030303020204" pitchFamily="34" charset="0"/>
                <a:cs typeface="Quicksand Book Regular"/>
                <a:sym typeface="Calibri"/>
              </a:rPr>
              <a:t>	 </a:t>
            </a:r>
          </a:p>
        </p:txBody>
      </p:sp>
      <p:sp>
        <p:nvSpPr>
          <p:cNvPr id="3" name="Shape 513"/>
          <p:cNvSpPr txBox="1"/>
          <p:nvPr/>
        </p:nvSpPr>
        <p:spPr>
          <a:xfrm>
            <a:off x="312735" y="1060019"/>
            <a:ext cx="8703326" cy="23239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 err="1">
                <a:latin typeface="Candara" panose="020E0502030303020204" pitchFamily="34" charset="0"/>
                <a:ea typeface="Quicksand"/>
                <a:cs typeface="Arial" panose="020B0604020202020204" pitchFamily="34" charset="0"/>
                <a:sym typeface="Quicksand"/>
              </a:rPr>
              <a:t>Dr</a:t>
            </a:r>
            <a:r>
              <a:rPr lang="en-US" dirty="0">
                <a:latin typeface="Candara" panose="020E0502030303020204" pitchFamily="34" charset="0"/>
                <a:ea typeface="Quicksand"/>
                <a:cs typeface="Arial" panose="020B0604020202020204" pitchFamily="34" charset="0"/>
                <a:sym typeface="Quicksand"/>
              </a:rPr>
              <a:t> </a:t>
            </a:r>
            <a:r>
              <a:rPr lang="en-US" dirty="0" err="1">
                <a:latin typeface="Candara" panose="020E0502030303020204" pitchFamily="34" charset="0"/>
                <a:ea typeface="Quicksand"/>
                <a:cs typeface="Arial" panose="020B0604020202020204" pitchFamily="34" charset="0"/>
                <a:sym typeface="Quicksand"/>
              </a:rPr>
              <a:t>Satchidananda</a:t>
            </a:r>
            <a:r>
              <a:rPr lang="en-US" dirty="0">
                <a:latin typeface="Candara" panose="020E0502030303020204" pitchFamily="34" charset="0"/>
                <a:ea typeface="Quicksand"/>
                <a:cs typeface="Arial" panose="020B0604020202020204" pitchFamily="34" charset="0"/>
                <a:sym typeface="Quicksand"/>
              </a:rPr>
              <a:t> Panda (The Salk Institute)</a:t>
            </a:r>
          </a:p>
          <a:p>
            <a:r>
              <a:rPr lang="en-US" dirty="0" err="1">
                <a:latin typeface="Candara" panose="020E0502030303020204" pitchFamily="34" charset="0"/>
                <a:ea typeface="Quicksand"/>
                <a:cs typeface="Arial" panose="020B0604020202020204" pitchFamily="34" charset="0"/>
                <a:sym typeface="Quicksand"/>
              </a:rPr>
              <a:t>Dr</a:t>
            </a:r>
            <a:r>
              <a:rPr lang="en-US" dirty="0">
                <a:latin typeface="Candara" panose="020E0502030303020204" pitchFamily="34" charset="0"/>
                <a:ea typeface="Quicksand"/>
                <a:cs typeface="Arial" panose="020B0604020202020204" pitchFamily="34" charset="0"/>
                <a:sym typeface="Quicksand"/>
              </a:rPr>
              <a:t> </a:t>
            </a:r>
            <a:r>
              <a:rPr lang="en-US" dirty="0">
                <a:latin typeface="Candara" panose="020E0502030303020204" pitchFamily="34" charset="0"/>
                <a:ea typeface="Quicksand"/>
                <a:cs typeface="Arial" panose="020B0604020202020204" pitchFamily="34" charset="0"/>
                <a:sym typeface="Quicksand"/>
              </a:rPr>
              <a:t>Megumi </a:t>
            </a:r>
            <a:r>
              <a:rPr lang="en-US" dirty="0" err="1">
                <a:latin typeface="Candara" panose="020E0502030303020204" pitchFamily="34" charset="0"/>
                <a:ea typeface="Quicksand"/>
                <a:cs typeface="Arial" panose="020B0604020202020204" pitchFamily="34" charset="0"/>
                <a:sym typeface="Quicksand"/>
              </a:rPr>
              <a:t>Hatori</a:t>
            </a:r>
            <a:r>
              <a:rPr lang="en-US" dirty="0">
                <a:latin typeface="Candara" panose="020E0502030303020204" pitchFamily="34" charset="0"/>
                <a:ea typeface="Quicksand"/>
                <a:cs typeface="Arial" panose="020B0604020202020204" pitchFamily="34" charset="0"/>
                <a:sym typeface="Quicksand"/>
              </a:rPr>
              <a:t> (The Salk </a:t>
            </a:r>
            <a:r>
              <a:rPr lang="en-US" dirty="0">
                <a:latin typeface="Candara" panose="020E0502030303020204" pitchFamily="34" charset="0"/>
                <a:ea typeface="Quicksand"/>
                <a:cs typeface="Arial" panose="020B0604020202020204" pitchFamily="34" charset="0"/>
                <a:sym typeface="Quicksand"/>
              </a:rPr>
              <a:t>Institute, Keio University)</a:t>
            </a:r>
            <a:endParaRPr lang="en-US" dirty="0">
              <a:latin typeface="Candara" panose="020E0502030303020204" pitchFamily="34" charset="0"/>
            </a:endParaRPr>
          </a:p>
          <a:p>
            <a:endParaRPr lang="en-US" dirty="0" smtClean="0">
              <a:latin typeface="Candara" panose="020E0502030303020204" pitchFamily="34" charset="0"/>
            </a:endParaRPr>
          </a:p>
          <a:p>
            <a:r>
              <a:rPr lang="en-US" dirty="0">
                <a:latin typeface="Candara" panose="020E0502030303020204" pitchFamily="34" charset="0"/>
                <a:ea typeface="Quicksand"/>
                <a:cs typeface="Arial" panose="020B0604020202020204" pitchFamily="34" charset="0"/>
                <a:sym typeface="Quicksand"/>
              </a:rPr>
              <a:t>The </a:t>
            </a:r>
            <a:r>
              <a:rPr lang="en-US" dirty="0" err="1">
                <a:latin typeface="Candara" panose="020E0502030303020204" pitchFamily="34" charset="0"/>
                <a:ea typeface="Quicksand"/>
                <a:cs typeface="Arial" panose="020B0604020202020204" pitchFamily="34" charset="0"/>
                <a:sym typeface="Quicksand"/>
              </a:rPr>
              <a:t>BioClock</a:t>
            </a:r>
            <a:r>
              <a:rPr lang="en-US" dirty="0">
                <a:latin typeface="Candara" panose="020E0502030303020204" pitchFamily="34" charset="0"/>
                <a:ea typeface="Quicksand"/>
                <a:cs typeface="Arial" panose="020B0604020202020204" pitchFamily="34" charset="0"/>
                <a:sym typeface="Quicksand"/>
              </a:rPr>
              <a:t> Studio is an undergraduate class </a:t>
            </a:r>
            <a:r>
              <a:rPr lang="en-US" dirty="0">
                <a:latin typeface="Candara" panose="020E0502030303020204" pitchFamily="34" charset="0"/>
              </a:rPr>
              <a:t>supported </a:t>
            </a:r>
            <a:r>
              <a:rPr lang="en-US" dirty="0">
                <a:latin typeface="Candara" panose="020E0502030303020204" pitchFamily="34" charset="0"/>
              </a:rPr>
              <a:t>in part by a grant to </a:t>
            </a:r>
            <a:r>
              <a:rPr lang="en-US" dirty="0">
                <a:latin typeface="Candara" panose="020E0502030303020204" pitchFamily="34" charset="0"/>
              </a:rPr>
              <a:t>Dr. Susan S Golden </a:t>
            </a:r>
            <a:r>
              <a:rPr lang="en-US" dirty="0">
                <a:latin typeface="Candara" panose="020E0502030303020204" pitchFamily="34" charset="0"/>
              </a:rPr>
              <a:t>at </a:t>
            </a:r>
            <a:r>
              <a:rPr lang="en-US" dirty="0">
                <a:latin typeface="Candara" panose="020E0502030303020204" pitchFamily="34" charset="0"/>
              </a:rPr>
              <a:t>UC San Diego from </a:t>
            </a:r>
            <a:r>
              <a:rPr lang="en-US" dirty="0">
                <a:latin typeface="Candara" panose="020E0502030303020204" pitchFamily="34" charset="0"/>
              </a:rPr>
              <a:t>the Howard Hughes Medical Institute through </a:t>
            </a:r>
            <a:r>
              <a:rPr lang="en-US" dirty="0">
                <a:latin typeface="Candara" panose="020E0502030303020204" pitchFamily="34" charset="0"/>
              </a:rPr>
              <a:t>the </a:t>
            </a:r>
            <a:r>
              <a:rPr lang="en-US" dirty="0">
                <a:latin typeface="Candara" panose="020E0502030303020204" pitchFamily="34" charset="0"/>
              </a:rPr>
              <a:t>Science Education </a:t>
            </a:r>
            <a:r>
              <a:rPr lang="en-US" dirty="0">
                <a:latin typeface="Candara" panose="020E0502030303020204" pitchFamily="34" charset="0"/>
              </a:rPr>
              <a:t>Program.</a:t>
            </a:r>
          </a:p>
          <a:p>
            <a:endParaRPr lang="en-US" b="1" dirty="0" smtClean="0">
              <a:latin typeface="Candara" panose="020E0502030303020204" pitchFamily="34" charset="0"/>
              <a:ea typeface="Quicksand"/>
              <a:cs typeface="Arial" panose="020B0604020202020204" pitchFamily="34" charset="0"/>
              <a:sym typeface="Quicksand"/>
            </a:endParaRPr>
          </a:p>
          <a:p>
            <a:r>
              <a:rPr lang="en-US" dirty="0">
                <a:latin typeface="Candara" panose="020E0502030303020204" pitchFamily="34" charset="0"/>
                <a:ea typeface="Quicksand"/>
                <a:cs typeface="Arial" panose="020B0604020202020204" pitchFamily="34" charset="0"/>
                <a:sym typeface="Quicksand"/>
              </a:rPr>
              <a:t>This video was recorded and edited by Educational Technology Services at UC San Diego</a:t>
            </a:r>
          </a:p>
        </p:txBody>
      </p:sp>
      <p:pic>
        <p:nvPicPr>
          <p:cNvPr id="4" name="Shape 514"/>
          <p:cNvPicPr preferRelativeResize="0"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tretch>
            <a:fillRect/>
          </a:stretch>
        </p:blipFill>
        <p:spPr>
          <a:xfrm>
            <a:off x="7481122" y="3488472"/>
            <a:ext cx="1442540" cy="14084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Shape 520"/>
          <p:cNvPicPr preferRelativeResize="0"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tretch>
            <a:fillRect/>
          </a:stretch>
        </p:blipFill>
        <p:spPr>
          <a:xfrm>
            <a:off x="297456" y="3586960"/>
            <a:ext cx="3467059" cy="56398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519"/>
          <p:cNvPicPr preferRelativeResize="0"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13079" y="3631762"/>
            <a:ext cx="2732526" cy="51918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1969851" y="4238827"/>
            <a:ext cx="5107022" cy="1454244"/>
          </a:xfrm>
          <a:prstGeom prst="rect">
            <a:avLst/>
          </a:prstGeom>
          <a:noFill/>
          <a:ln>
            <a:solidFill>
              <a:srgbClr val="C1C8D4"/>
            </a:solidFill>
          </a:ln>
        </p:spPr>
        <p:txBody>
          <a:bodyPr wrap="square" lIns="68580" tIns="34290" rIns="68580" bIns="34290" rtlCol="0">
            <a:spAutoFit/>
          </a:bodyPr>
          <a:lstStyle/>
          <a:p>
            <a:endParaRPr lang="en-US" dirty="0" smtClean="0">
              <a:latin typeface="Candara" panose="020E0502030303020204" pitchFamily="34" charset="0"/>
            </a:endParaRPr>
          </a:p>
          <a:p>
            <a:endParaRPr lang="en-US" dirty="0" smtClean="0">
              <a:latin typeface="Candara" panose="020E0502030303020204" pitchFamily="34" charset="0"/>
            </a:endParaRPr>
          </a:p>
          <a:p>
            <a:endParaRPr lang="en-US" dirty="0" smtClean="0">
              <a:latin typeface="Candara" panose="020E0502030303020204" pitchFamily="34" charset="0"/>
            </a:endParaRPr>
          </a:p>
          <a:p>
            <a:r>
              <a:rPr lang="en-US" dirty="0" smtClean="0">
                <a:latin typeface="Candara" panose="020E0502030303020204" pitchFamily="34" charset="0"/>
              </a:rPr>
              <a:t>This space will be used for the YouTube Channel ad. Delete</a:t>
            </a:r>
            <a:endParaRPr lang="en-US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637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116</Words>
  <Application>Microsoft Macintosh PowerPoint</Application>
  <PresentationFormat>On-screen Show (16:9)</PresentationFormat>
  <Paragraphs>13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Erica Schoeller</dc:creator>
  <cp:lastModifiedBy>Erica Schoeller</cp:lastModifiedBy>
  <cp:revision>3</cp:revision>
  <dcterms:created xsi:type="dcterms:W3CDTF">2017-06-06T00:20:42Z</dcterms:created>
  <dcterms:modified xsi:type="dcterms:W3CDTF">2017-06-06T00:43:03Z</dcterms:modified>
</cp:coreProperties>
</file>