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andar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andara-boldItalic.fntdata"/><Relationship Id="rId9" Type="http://schemas.openxmlformats.org/officeDocument/2006/relationships/font" Target="fonts/Canda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ndara-regular.fntdata"/><Relationship Id="rId8" Type="http://schemas.openxmlformats.org/officeDocument/2006/relationships/font" Target="fonts/Canda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TN: Include this slide if EdTech (former ACMS) assisted the project. Do not acknowledge them here. Do not acknowledge Susan either (Acknowledge her in your heart.)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0" y="-35075"/>
            <a:ext cx="91440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dara"/>
              <a:buNone/>
            </a:pPr>
            <a:r>
              <a:rPr b="0" i="0" lang="en-US" sz="3600" u="none" cap="none" strike="noStrike">
                <a:solidFill>
                  <a:srgbClr val="00215C"/>
                </a:solidFill>
                <a:latin typeface="Candara"/>
                <a:ea typeface="Candara"/>
                <a:cs typeface="Candara"/>
                <a:sym typeface="Candara"/>
              </a:rPr>
              <a:t>Acknowledgments</a:t>
            </a:r>
            <a:r>
              <a:rPr b="0" i="0" lang="en-US" sz="4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	 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12735" y="1060019"/>
            <a:ext cx="8703326" cy="2323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Dr Satchidananda Panda (The Salk Institute)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Dr Megumi Hatori (The Salk Institute, Keio University)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BioClock Studio is an undergraduate class supported in part by a grant to Dr. Susan S Golden at UC San Diego from the Howard Hughes Medical Institute through the Science Education Program.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video was recorded and edited by Educational Technology Services at UC San Diego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22" y="3488472"/>
            <a:ext cx="1442540" cy="140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56" y="3586960"/>
            <a:ext cx="3467059" cy="56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3079" y="3631762"/>
            <a:ext cx="2732526" cy="5191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969851" y="4238827"/>
            <a:ext cx="5107022" cy="1454244"/>
          </a:xfrm>
          <a:prstGeom prst="rect">
            <a:avLst/>
          </a:prstGeom>
          <a:noFill/>
          <a:ln cap="flat" cmpd="sng" w="9525">
            <a:solidFill>
              <a:srgbClr val="C1C8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space will be used for the YouTube Channel ad. Delete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