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9d52ef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9d52ef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github repo to get everyone rocking and rolling with virtual environment stuff: https://github.gatech.edu/dwells35/facial_tracking_workshop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9d52ef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9d52ef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participants through theory powerpoint provided with the workshop package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9d52ef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9d52ef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.py files provided in the git repo to run some example code on the participants’ computers!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9d52ef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9d52ef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participants to modify their code to do something new! Take questions, walk around and help people, etc. This is the effective end of the workshop.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5850"/>
            <a:ext cx="85206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SETUP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IN </a:t>
            </a:r>
            <a:r>
              <a:rPr lang="en" sz="5200"/>
              <a:t>THEORY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RUN </a:t>
            </a:r>
            <a:r>
              <a:rPr lang="en" sz="5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Σ </a:t>
            </a:r>
            <a:r>
              <a:rPr lang="en" sz="5200">
                <a:solidFill>
                  <a:srgbClr val="FFFFFF"/>
                </a:solidFill>
              </a:rPr>
              <a:t>CODE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PIMP MY CODE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