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435"/>
    <a:srgbClr val="85C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F9EC0-D6C3-4D9B-AD0E-12CD9B8F2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E9C6BC-0ED4-4E73-B3A8-4FC8A2F1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B0A766-8620-47B2-880C-2B9A1429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F51520-8E77-4606-9822-FD800FFA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2C8C43-F8C3-4E5B-86C0-DD60A7A9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5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31252-C483-4569-81CC-6F4B15C6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C157EE-7BAF-41C8-9C6E-73D3AEE80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315A53-B945-436D-BC04-67072088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2EEBB1-112D-41AE-B52C-5A3BD323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50A746-F724-4EBC-BAE5-300F2A18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507AD38-4505-49FE-81AF-99CCFA324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B36BF4-A0D3-402C-B8EE-EFC3CC6A1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2BD9BC-024D-46F3-A4FD-CD30A2CE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D2E46D-1582-4B95-A22D-F239D0C6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6F3A150-8C7D-45D5-87D8-2179C746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0BAD0-3C65-490E-A3FB-3FC99B61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4CE40D-1315-4A83-B8AC-B2E2B065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C52E5B-AE2C-4460-9FC9-38ADE3D3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FC6191-C217-45D6-9EF0-CD643D54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724630-4DA1-4F0C-9B44-E33010D1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5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D5227-2B7D-48C6-BC4A-F75167C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263A8D-432E-4D17-85EA-4006C86AD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62F4FD-45C9-4343-9177-785C8AB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6F0945-8D48-4712-AF5E-0E66403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5BDDC8-B61C-4DBC-B4A4-2218E69A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3FD70-58F7-4540-9570-0B2AE7EF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7D3816-8A47-4B6A-AF0B-4B47BB9CC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1AC13FF-4E22-4BFB-91F0-FDA337D3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009C44-75CB-4329-9123-E82658F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ECFA982-CF2D-4C89-B1C7-60F3576F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E08BCC-241F-4A4B-8734-CD2A2A5C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6833D-7F03-421D-A1C2-155609BF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CE143F-8675-47EC-BE90-2862D0DA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1B37C00-4ED5-477F-A27B-718DD5939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8F0BA68-07E6-4E5A-802F-52092162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696C91A-9AD2-4CB9-9F2C-8B3CAD7A1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7FF0FBA-9A3B-4C73-8E02-E8645126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57ABD55-A2D1-4853-BC19-8A991B6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84B321-7DFE-4030-9D97-20C194AC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51C91-3635-4DAD-8120-A51B5D35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35B7423-7D3D-4124-94BC-0EDA8B3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2D2612-E193-410D-923E-8A7F95E1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57A452-E561-4B3C-8BB9-029C372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E446DE-DA22-4D3B-A4E1-F9A7EB0E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918472-C2F7-40E1-983E-2B649894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0FD572-FDEC-4CC0-872E-B1AD396D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7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B08C0-A5D4-49C6-91FD-C9F0417A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B6BE5A-9E65-4E13-B5A4-57423ABC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DBACD5-3AA5-49D3-B1E0-4671B144C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94F449-90AB-4F73-B4E9-9A8FF2D9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4960FA-A10E-42E6-BE41-EE17B8F1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B3E5F7-AA10-4413-9F6F-ED6D35F6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07CCA-2FEB-4977-98E8-BC3C0FF6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439A8F9-1189-4B19-85D9-BAE7A6206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1FC105-2E69-4C7B-9A2D-796086205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2DBE164-50A6-4D8A-B2DD-E772CA59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2B5B7D-7E63-4154-8A83-A2620E6E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5C7E2B-973C-4000-AE07-0CAC3AE4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0EA6FA0-2495-4F0E-A74B-2B05E18DA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B7CDCA2-2720-4BD9-8DE0-F41133CA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8E3608-B797-44AA-9228-4FB13F71A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A85C8-0A85-4385-ADDC-F1D45B52829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D1D865-5057-4038-B8B9-065904108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6293A2-7320-495E-8E4A-7A306D5F0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9EE62-07CE-4112-A795-10CD98987E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D30ECCC-FAB7-4F46-A599-2550C40F6D34}"/>
              </a:ext>
            </a:extLst>
          </p:cNvPr>
          <p:cNvSpPr/>
          <p:nvPr/>
        </p:nvSpPr>
        <p:spPr>
          <a:xfrm>
            <a:off x="3682522" y="2967335"/>
            <a:ext cx="4826962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9600" b="0" cap="none" spc="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5   3   2</a:t>
            </a:r>
          </a:p>
          <a:p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10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10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10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r>
              <a:rPr lang="nl-NL" sz="44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5.10</a:t>
            </a:r>
            <a:r>
              <a:rPr lang="nl-NL" sz="44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nl-NL" sz="44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+ 3.10</a:t>
            </a:r>
            <a:r>
              <a:rPr lang="nl-NL" sz="44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nl-NL" sz="44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+ 2.10</a:t>
            </a:r>
            <a:r>
              <a:rPr lang="nl-NL" sz="44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nl-NL" sz="4400" b="0" cap="none" spc="0" baseline="30000" dirty="0">
              <a:ln w="0"/>
              <a:solidFill>
                <a:srgbClr val="85C44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461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D30ECCC-FAB7-4F46-A599-2550C40F6D34}"/>
              </a:ext>
            </a:extLst>
          </p:cNvPr>
          <p:cNvSpPr/>
          <p:nvPr/>
        </p:nvSpPr>
        <p:spPr>
          <a:xfrm>
            <a:off x="4046403" y="2967335"/>
            <a:ext cx="4099199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96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nl-NL" sz="9600" b="0" cap="none" spc="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0   </a:t>
            </a:r>
            <a:r>
              <a:rPr lang="nl-NL" sz="96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nl-NL" sz="9600" b="0" cap="none" spc="0" dirty="0">
              <a:ln w="0"/>
              <a:solidFill>
                <a:srgbClr val="85C44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2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2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2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r>
              <a:rPr lang="nl-NL" sz="44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1.2</a:t>
            </a:r>
            <a:r>
              <a:rPr lang="nl-NL" sz="44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nl-NL" sz="44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+ 0.2</a:t>
            </a:r>
            <a:r>
              <a:rPr lang="nl-NL" sz="44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nl-NL" sz="44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+ 1.2</a:t>
            </a:r>
            <a:r>
              <a:rPr lang="nl-NL" sz="44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nl-NL" sz="4400" b="0" cap="none" spc="0" baseline="30000" dirty="0">
              <a:ln w="0"/>
              <a:solidFill>
                <a:srgbClr val="85C44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701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D30ECCC-FAB7-4F46-A599-2550C40F6D34}"/>
              </a:ext>
            </a:extLst>
          </p:cNvPr>
          <p:cNvSpPr/>
          <p:nvPr/>
        </p:nvSpPr>
        <p:spPr>
          <a:xfrm>
            <a:off x="190384" y="2967335"/>
            <a:ext cx="11811247" cy="27084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371600" indent="-1371600" algn="ctr">
              <a:buAutoNum type="arabicPlain" startAt="2"/>
            </a:pPr>
            <a:r>
              <a:rPr lang="nl-NL" sz="9600" b="0" cap="none" spc="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  b  e  0  d  a  2  e</a:t>
            </a:r>
          </a:p>
          <a:p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       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       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    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    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 </a:t>
            </a:r>
            <a:r>
              <a:rPr lang="nl-NL" sz="44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16</a:t>
            </a: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b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nl-NL" sz="44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8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+ 3.16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7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+ 11.16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</a:t>
            </a:r>
            <a:r>
              <a:rPr lang="nl-NL" sz="3000" baseline="30000" dirty="0">
                <a:ln w="0"/>
                <a:solidFill>
                  <a:srgbClr val="6DA43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14.16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+ 0.16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+ 13.16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+ 10.16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+ 2.16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nl-NL" sz="3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+ 14.16</a:t>
            </a:r>
            <a:r>
              <a:rPr lang="nl-NL" sz="3000" baseline="30000" dirty="0">
                <a:ln w="0"/>
                <a:solidFill>
                  <a:srgbClr val="85C44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nl-NL" sz="3000" b="0" cap="none" spc="0" baseline="30000" dirty="0">
              <a:ln w="0"/>
              <a:solidFill>
                <a:srgbClr val="85C44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684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7CD33-B64C-4BC5-ADAD-F9BCB39E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D5EC2F-AF07-4250-9218-DDF79D6B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9465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62</Words>
  <Application>Microsoft Office PowerPoint</Application>
  <PresentationFormat>Breedbeeld</PresentationFormat>
  <Paragraphs>8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Natacha Gesquière</dc:creator>
  <cp:lastModifiedBy>Natacha Gesquière</cp:lastModifiedBy>
  <cp:revision>3</cp:revision>
  <dcterms:created xsi:type="dcterms:W3CDTF">2021-08-28T06:16:35Z</dcterms:created>
  <dcterms:modified xsi:type="dcterms:W3CDTF">2021-08-28T07:10:49Z</dcterms:modified>
</cp:coreProperties>
</file>