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25" y="1954525"/>
            <a:ext cx="9144000" cy="1217100"/>
          </a:xfrm>
          <a:prstGeom prst="rect">
            <a:avLst/>
          </a:prstGeom>
          <a:solidFill>
            <a:srgbClr val="000000">
              <a:alpha val="74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9525" algn="bl" rotWithShape="0">
              <a:srgbClr val="000000"/>
            </a:outerShdw>
            <a:reflection endPos="1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600450" y="2585100"/>
            <a:ext cx="23238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DCDCD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Carrera</a:t>
            </a:r>
            <a:endParaRPr dirty="0">
              <a:solidFill>
                <a:srgbClr val="CDCDCD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2228850"/>
            <a:ext cx="1943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075" y="1995150"/>
            <a:ext cx="839325" cy="10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ahnschrift" panose="020B0502040204020203" pitchFamily="34" charset="0"/>
              </a:rPr>
              <a:t>Carrera</a:t>
            </a:r>
            <a:endParaRPr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Por qué y para que el curso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Full Stack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Lenguajes que vamos a ver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HTML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CSS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Javascript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Beneficios</a:t>
            </a:r>
            <a:endParaRPr sz="24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ahnschrift" panose="020B0502040204020203" pitchFamily="34" charset="0"/>
              </a:rPr>
              <a:t>Resolución del proyecto</a:t>
            </a:r>
            <a:endParaRPr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-"/>
            </a:pPr>
            <a:r>
              <a:rPr lang="en" sz="2400" dirty="0">
                <a:solidFill>
                  <a:schemeClr val="bg1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Puntos a tener en cuenta al resolver el proyecto</a:t>
            </a:r>
            <a:endParaRPr sz="2400" dirty="0">
              <a:solidFill>
                <a:schemeClr val="bg1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-"/>
            </a:pPr>
            <a:r>
              <a:rPr lang="en" sz="2400" dirty="0">
                <a:solidFill>
                  <a:schemeClr val="bg1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Evaluadores</a:t>
            </a:r>
            <a:endParaRPr sz="2400" dirty="0">
              <a:solidFill>
                <a:schemeClr val="bg1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-"/>
            </a:pPr>
            <a:r>
              <a:rPr lang="en" sz="2400" dirty="0">
                <a:solidFill>
                  <a:schemeClr val="bg1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Checklist</a:t>
            </a:r>
            <a:endParaRPr sz="2400" dirty="0">
              <a:solidFill>
                <a:schemeClr val="bg1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-"/>
            </a:pPr>
            <a:r>
              <a:rPr lang="en" sz="2400" dirty="0">
                <a:solidFill>
                  <a:schemeClr val="bg1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Categorías de aprobación</a:t>
            </a:r>
            <a:endParaRPr sz="2400" dirty="0">
              <a:solidFill>
                <a:schemeClr val="bg1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-"/>
            </a:pPr>
            <a:r>
              <a:rPr lang="en" sz="2400" dirty="0">
                <a:solidFill>
                  <a:schemeClr val="bg1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Referencias de codigos</a:t>
            </a:r>
            <a:endParaRPr sz="2400" dirty="0">
              <a:solidFill>
                <a:schemeClr val="bg1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3F3F3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Organización de trabajo</a:t>
            </a:r>
            <a:endParaRPr sz="3000" dirty="0">
              <a:solidFill>
                <a:srgbClr val="F3F3F3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239025" y="1017725"/>
            <a:ext cx="3740100" cy="3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chemeClr val="lt2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Editores de texto (Atom, VS Code, Sublime Text)</a:t>
            </a:r>
            <a:endParaRPr sz="2400" dirty="0">
              <a:solidFill>
                <a:schemeClr val="lt2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chemeClr val="lt2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Google Apps</a:t>
            </a:r>
            <a:endParaRPr sz="2400" dirty="0">
              <a:solidFill>
                <a:schemeClr val="lt2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-"/>
            </a:pPr>
            <a:r>
              <a:rPr lang="en" sz="2400" dirty="0">
                <a:solidFill>
                  <a:schemeClr val="lt2"/>
                </a:solidFill>
                <a:latin typeface="Bahnschrift" panose="020B0502040204020203" pitchFamily="34" charset="0"/>
                <a:ea typeface="Oswald"/>
                <a:cs typeface="Oswald"/>
                <a:sym typeface="Oswald"/>
              </a:rPr>
              <a:t>Slack</a:t>
            </a:r>
            <a:endParaRPr sz="2400" dirty="0">
              <a:solidFill>
                <a:schemeClr val="lt2"/>
              </a:solidFill>
              <a:latin typeface="Bahnschrift" panose="020B0502040204020203" pitchFamily="34" charset="0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</vt:lpstr>
      <vt:lpstr>Oswald</vt:lpstr>
      <vt:lpstr>Simple Light</vt:lpstr>
      <vt:lpstr>PowerPoint Presentation</vt:lpstr>
      <vt:lpstr>Carrera</vt:lpstr>
      <vt:lpstr>Resolución del proyecto</vt:lpstr>
      <vt:lpstr>Organización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modified xsi:type="dcterms:W3CDTF">2018-05-21T02:27:33Z</dcterms:modified>
</cp:coreProperties>
</file>