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ubi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bold.fntdata"/><Relationship Id="rId11" Type="http://schemas.openxmlformats.org/officeDocument/2006/relationships/slide" Target="slides/slide6.xml"/><Relationship Id="rId22" Type="http://schemas.openxmlformats.org/officeDocument/2006/relationships/font" Target="fonts/Rubik-boldItalic.fntdata"/><Relationship Id="rId10" Type="http://schemas.openxmlformats.org/officeDocument/2006/relationships/slide" Target="slides/slide5.xml"/><Relationship Id="rId21" Type="http://schemas.openxmlformats.org/officeDocument/2006/relationships/font" Target="fonts/Rubik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ubik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8e9758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8e9758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8e9758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8e9758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e8e9758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e8e9758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e8e9758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e8e9758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a5c973d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a5c973d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a867e5b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a867e5b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5ca412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5ca412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a50376f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a50376f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e8dd059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e8dd059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8dd059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8dd059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a867e5b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a867e5b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a50376f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a50376f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HTML 2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Intermedio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CA8F8"/>
                </a:solidFill>
                <a:latin typeface="Rubik"/>
                <a:ea typeface="Rubik"/>
                <a:cs typeface="Rubik"/>
                <a:sym typeface="Rubik"/>
              </a:rPr>
              <a:t>D E S A R R O L L O   W E B   F U L L   S T A C K</a:t>
            </a:r>
            <a:endParaRPr sz="1000">
              <a:solidFill>
                <a:srgbClr val="4CA8F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Palermo 2/Clase 2/ Max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usar una foto particular, 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BA8F7">
                  <a:alpha val="69019"/>
                </a:srgbClr>
              </a:gs>
              <a:gs pos="100000">
                <a:srgbClr val="8E3BF7">
                  <a:alpha val="7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687575" y="1785950"/>
            <a:ext cx="4790400" cy="13215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Formularios</a:t>
            </a:r>
            <a:endParaRPr sz="3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687575" y="1785950"/>
            <a:ext cx="59205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Live Demo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usar una foto particular, 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BA8F7">
                  <a:alpha val="69019"/>
                </a:srgbClr>
              </a:gs>
              <a:gs pos="100000">
                <a:srgbClr val="8E3BF7">
                  <a:alpha val="7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87575" y="1785950"/>
            <a:ext cx="4790400" cy="13215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IFRAME</a:t>
            </a:r>
            <a:endParaRPr sz="3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687575" y="1785950"/>
            <a:ext cx="59205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Live Demo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usar una foto particular,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BA8F7">
                  <a:alpha val="69019"/>
                </a:srgbClr>
              </a:gs>
              <a:gs pos="100000">
                <a:srgbClr val="8E3BF7">
                  <a:alpha val="7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87575" y="1785950"/>
            <a:ext cx="3589800" cy="13215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Cajita Cajita</a:t>
            </a:r>
            <a:endParaRPr sz="3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usar una foto particular,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BA8F7">
                  <a:alpha val="69019"/>
                </a:srgbClr>
              </a:gs>
              <a:gs pos="100000">
                <a:srgbClr val="8E3BF7">
                  <a:alpha val="7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63" y="2033588"/>
            <a:ext cx="86010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009900" y="931125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Concepto de cajas</a:t>
            </a:r>
            <a:endParaRPr sz="20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31100" y="1419825"/>
            <a:ext cx="7905600" cy="3723600"/>
          </a:xfrm>
          <a:prstGeom prst="rect">
            <a:avLst/>
          </a:prstGeom>
          <a:solidFill>
            <a:srgbClr val="D8D8D8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009900" y="1926000"/>
            <a:ext cx="16065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El lenguaje de marcado sirve también para boxear contenido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991450" y="1642825"/>
            <a:ext cx="5125500" cy="3244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8" rotWithShape="0" algn="bl" dist="9525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251826" y="1926000"/>
            <a:ext cx="4603800" cy="2711100"/>
          </a:xfrm>
          <a:prstGeom prst="rect">
            <a:avLst/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719600" y="2263850"/>
            <a:ext cx="3688500" cy="206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078600" y="2588825"/>
            <a:ext cx="2980800" cy="146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176425" y="1999722"/>
            <a:ext cx="669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Body</a:t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947825" y="1735600"/>
            <a:ext cx="1072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Rubik"/>
                <a:ea typeface="Rubik"/>
                <a:cs typeface="Rubik"/>
                <a:sym typeface="Rubik"/>
              </a:rPr>
              <a:t>HTML1</a:t>
            </a:r>
            <a:endParaRPr sz="1000">
              <a:solidFill>
                <a:srgbClr val="B7B7B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176425" y="2340025"/>
            <a:ext cx="669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Rubik"/>
                <a:ea typeface="Rubik"/>
                <a:cs typeface="Rubik"/>
                <a:sym typeface="Rubik"/>
              </a:rPr>
              <a:t>DIV</a:t>
            </a:r>
            <a:endParaRPr sz="1000">
              <a:solidFill>
                <a:srgbClr val="B7B7B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176425" y="3188725"/>
            <a:ext cx="669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Rubik"/>
                <a:ea typeface="Rubik"/>
                <a:cs typeface="Rubik"/>
                <a:sym typeface="Rubik"/>
              </a:rPr>
              <a:t>Content</a:t>
            </a:r>
            <a:endParaRPr sz="1000">
              <a:solidFill>
                <a:srgbClr val="B7B7B7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1009900" y="1628250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DIV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009900" y="1977175"/>
            <a:ext cx="7017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Div es un contenedor, que sirve para generar el layout de las páginas más elaboradas. Junto con CSS.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009900" y="2971275"/>
            <a:ext cx="134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Utilización</a:t>
            </a:r>
            <a:endParaRPr sz="18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009900" y="3310675"/>
            <a:ext cx="7017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Agrupar elementos para trabajarlos todos juntos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Crear el layout de un sitio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Aflojarle a las tablas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650" y="525325"/>
            <a:ext cx="6768600" cy="46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2200" y="1528275"/>
            <a:ext cx="4399600" cy="27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usar una foto particular, 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BA8F7">
                  <a:alpha val="69019"/>
                </a:srgbClr>
              </a:gs>
              <a:gs pos="100000">
                <a:srgbClr val="8E3BF7">
                  <a:alpha val="7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687575" y="1785950"/>
            <a:ext cx="4790400" cy="13215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Navegación - Links</a:t>
            </a:r>
            <a:endParaRPr sz="3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687575" y="1785950"/>
            <a:ext cx="59205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Live Demo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