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72" r:id="rId4"/>
  </p:sldIdLst>
  <p:sldSz cx="9144000" cy="5143500" type="screen16x9"/>
  <p:notesSz cx="6858000" cy="9144000"/>
  <p:embeddedFontLst>
    <p:embeddedFont>
      <p:font typeface="Rubik" panose="020B0604020202020204" charset="-79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a50376fe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a50376fe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a50376fe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a50376fe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46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09900" y="2393225"/>
            <a:ext cx="42585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CSS</a:t>
            </a:r>
            <a:endParaRPr sz="2400" dirty="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123625" y="219942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43550" y="2771625"/>
            <a:ext cx="28827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43550" y="1717525"/>
            <a:ext cx="33054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CA8F8"/>
                </a:solidFill>
                <a:latin typeface="Rubik"/>
                <a:ea typeface="Rubik"/>
                <a:cs typeface="Rubik"/>
                <a:sym typeface="Rubik"/>
              </a:rPr>
              <a:t>D E S A R R O L L O   W E B   F U L L   S T A C K</a:t>
            </a:r>
            <a:endParaRPr sz="1000">
              <a:solidFill>
                <a:srgbClr val="4CA8F8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516582" y="4260273"/>
            <a:ext cx="3743418" cy="10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DWFS – Palermo 2 / Clase </a:t>
            </a:r>
            <a:r>
              <a:rPr lang="en" sz="1000" dirty="0" smtClean="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3 </a:t>
            </a:r>
            <a:r>
              <a:rPr lang="en" sz="1000" dirty="0" smtClean="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/ Versión 0 / César Muñoz</a:t>
            </a:r>
            <a:endParaRPr sz="1000" dirty="0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009900" y="1628250"/>
            <a:ext cx="30687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Agenda</a:t>
            </a:r>
            <a:endParaRPr sz="2400" dirty="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836718" y="1921268"/>
            <a:ext cx="70179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ubik"/>
              <a:buChar char="●"/>
            </a:pPr>
            <a:r>
              <a:rPr lang="en-US" sz="1200" dirty="0" err="1" smtClean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Selectores</a:t>
            </a:r>
            <a:r>
              <a:rPr lang="en-US" sz="1200" dirty="0" smtClean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 smtClean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Avanzados</a:t>
            </a:r>
            <a:endParaRPr lang="es-AR" sz="1200" dirty="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ubik"/>
              <a:buChar char="●"/>
            </a:pPr>
            <a:endParaRPr lang="es-AR" sz="1200" dirty="0" smtClean="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ubik"/>
              <a:buChar char="●"/>
            </a:pPr>
            <a:endParaRPr lang="en-US" sz="1200" dirty="0" smtClean="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152400" lvl="7">
              <a:buClr>
                <a:srgbClr val="999999"/>
              </a:buClr>
              <a:buSzPts val="1200"/>
            </a:pPr>
            <a:endParaRPr sz="1200" dirty="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ubik"/>
              <a:buChar char="●"/>
            </a:pPr>
            <a:endParaRPr lang="en-US" sz="1200" dirty="0" smtClean="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ubik"/>
              <a:buChar char="●"/>
            </a:pPr>
            <a:endParaRPr lang="en-US" sz="1200" dirty="0" smtClean="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ubik"/>
              <a:buChar char="●"/>
            </a:pPr>
            <a:r>
              <a:rPr lang="en-US" sz="1200" dirty="0" err="1" smtClean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Modos</a:t>
            </a:r>
            <a:r>
              <a:rPr lang="en-US" sz="1200" dirty="0" smtClean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 de </a:t>
            </a:r>
            <a:r>
              <a:rPr lang="en-US" sz="1200" dirty="0" err="1" smtClean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insertar</a:t>
            </a:r>
            <a:r>
              <a:rPr lang="en-US" sz="1200" dirty="0" smtClean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 CSS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ubik"/>
              <a:buChar char="●"/>
            </a:pPr>
            <a:endParaRPr lang="en-US" sz="1200" dirty="0" smtClean="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ubik"/>
              <a:buChar char="●"/>
            </a:pPr>
            <a:endParaRPr lang="en-US" sz="1200" dirty="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152400"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</a:pPr>
            <a:endParaRPr sz="1200" dirty="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ubik"/>
              <a:buChar char="●"/>
            </a:pPr>
            <a:endParaRPr lang="en" sz="1200" dirty="0" smtClean="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ubik"/>
              <a:buChar char="●"/>
            </a:pPr>
            <a:r>
              <a:rPr lang="en" sz="1200" dirty="0" smtClean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Box Model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ubik"/>
              <a:buChar char="●"/>
            </a:pPr>
            <a:endParaRPr sz="1200" dirty="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" name="Google Shape;67;p14"/>
          <p:cNvSpPr txBox="1"/>
          <p:nvPr/>
        </p:nvSpPr>
        <p:spPr>
          <a:xfrm>
            <a:off x="1262171" y="2177305"/>
            <a:ext cx="70179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ubik"/>
              <a:buChar char="●"/>
            </a:pPr>
            <a:r>
              <a:rPr lang="en-US" sz="1200" dirty="0" err="1" smtClean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Elemento</a:t>
            </a:r>
            <a:r>
              <a:rPr lang="en-US" sz="1200" dirty="0" smtClean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 con </a:t>
            </a:r>
            <a:r>
              <a:rPr lang="en-US" sz="1200" dirty="0" err="1" smtClean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varias</a:t>
            </a:r>
            <a:r>
              <a:rPr lang="en-US" sz="1200" dirty="0" smtClean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 smtClean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clases</a:t>
            </a:r>
            <a:endParaRPr lang="en-US" sz="1200" dirty="0" smtClean="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ubik"/>
              <a:buChar char="●"/>
            </a:pPr>
            <a:r>
              <a:rPr lang="en-US" sz="1200" dirty="0" err="1" smtClean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Exlucuir</a:t>
            </a:r>
            <a:endParaRPr lang="en-US" sz="1200" dirty="0" smtClean="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ubik"/>
              <a:buChar char="●"/>
            </a:pPr>
            <a:r>
              <a:rPr lang="es-AR" sz="1200" dirty="0" err="1" smtClean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Hover</a:t>
            </a:r>
            <a:r>
              <a:rPr lang="es-AR" sz="1200" dirty="0" smtClean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/ </a:t>
            </a:r>
            <a:r>
              <a:rPr lang="es-AR" sz="1200" dirty="0" err="1" smtClean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visited</a:t>
            </a:r>
            <a:r>
              <a:rPr lang="es-AR" sz="1200" dirty="0" smtClean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 /</a:t>
            </a:r>
            <a:r>
              <a:rPr lang="es-AR" sz="1200" dirty="0" err="1" smtClean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visibility</a:t>
            </a:r>
            <a:endParaRPr lang="es-AR" sz="1200" dirty="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ubik"/>
              <a:buChar char="●"/>
            </a:pPr>
            <a:endParaRPr lang="es-AR" sz="1200" dirty="0" smtClean="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152400"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</a:pPr>
            <a:endParaRPr lang="es-AR" sz="1200" dirty="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ubik"/>
              <a:buChar char="●"/>
            </a:pPr>
            <a:endParaRPr sz="1200" dirty="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ubik"/>
              <a:buChar char="●"/>
            </a:pPr>
            <a:r>
              <a:rPr lang="en-US" sz="1200" dirty="0" err="1" smtClean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Archivo</a:t>
            </a:r>
            <a:r>
              <a:rPr lang="en-US" sz="1200" dirty="0" smtClean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 smtClean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Exerno</a:t>
            </a:r>
            <a:endParaRPr lang="en-US" sz="1200" dirty="0" smtClean="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ubik"/>
              <a:buChar char="●"/>
            </a:pPr>
            <a:r>
              <a:rPr lang="en-US" sz="1200" dirty="0" err="1" smtClean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Archivo</a:t>
            </a:r>
            <a:r>
              <a:rPr lang="en-US" sz="1200" dirty="0" smtClean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 smtClean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Interno</a:t>
            </a:r>
            <a:endParaRPr lang="en-US" sz="1200" dirty="0" smtClean="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ubik"/>
              <a:buChar char="●"/>
            </a:pPr>
            <a:r>
              <a:rPr lang="en-US" sz="1200" dirty="0" smtClean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Inline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ubik"/>
              <a:buChar char="●"/>
            </a:pPr>
            <a:endParaRPr lang="en-US" sz="1200" dirty="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152400"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</a:pPr>
            <a:endParaRPr lang="en" sz="1200" dirty="0" smtClean="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ubik"/>
              <a:buChar char="●"/>
            </a:pPr>
            <a:r>
              <a:rPr lang="en" sz="1200" dirty="0" smtClean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Content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ubik"/>
              <a:buChar char="●"/>
            </a:pPr>
            <a:r>
              <a:rPr lang="en" sz="1200" dirty="0" smtClean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Padding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ubik"/>
              <a:buChar char="●"/>
            </a:pPr>
            <a:r>
              <a:rPr lang="en" sz="1200" dirty="0" smtClean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Border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ubik"/>
              <a:buChar char="●"/>
            </a:pPr>
            <a:r>
              <a:rPr lang="en" sz="1200" dirty="0" smtClean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Margin</a:t>
            </a:r>
            <a:endParaRPr lang="en" sz="1200" dirty="0" smtClean="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ubik"/>
              <a:buChar char="●"/>
            </a:pPr>
            <a:endParaRPr sz="1200" dirty="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1532702" y="691441"/>
            <a:ext cx="5920500" cy="13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GRACIAS</a:t>
            </a:r>
            <a:endParaRPr sz="3200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27" y="1615427"/>
            <a:ext cx="42862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65</Words>
  <Application>Microsoft Office PowerPoint</Application>
  <PresentationFormat>On-screen Show (16:9)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Rubik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Cesar Muñoz</cp:lastModifiedBy>
  <cp:revision>14</cp:revision>
  <dcterms:modified xsi:type="dcterms:W3CDTF">2018-07-31T11:10:58Z</dcterms:modified>
</cp:coreProperties>
</file>