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6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6" r:id="rId3"/>
    <p:sldId id="267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8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606914370078739E-2"/>
          <c:y val="5.087118289424318E-2"/>
          <c:w val="0.89520558562992125"/>
          <c:h val="0.8778788214887536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7"/>
          <c:min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Pounds</a:t>
                </a:r>
              </a:p>
            </c:rich>
          </c:tx>
          <c:layout>
            <c:manualLayout>
              <c:xMode val="edge"/>
              <c:yMode val="edge"/>
              <c:x val="7.8125E-3"/>
              <c:y val="0.466117220342198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0.5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606914370078739E-2"/>
          <c:y val="5.087118289424318E-2"/>
          <c:w val="0.89520558562992125"/>
          <c:h val="0.8778788214887536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7"/>
          <c:min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Pounds</a:t>
                </a:r>
              </a:p>
            </c:rich>
          </c:tx>
          <c:layout>
            <c:manualLayout>
              <c:xMode val="edge"/>
              <c:yMode val="edge"/>
              <c:x val="7.8125E-3"/>
              <c:y val="0.466117220342198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0.5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606914370078739E-2"/>
          <c:y val="5.087118289424318E-2"/>
          <c:w val="0.89520558562992125"/>
          <c:h val="0.8778788214887536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7"/>
          <c:min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Pounds</a:t>
                </a:r>
              </a:p>
            </c:rich>
          </c:tx>
          <c:layout>
            <c:manualLayout>
              <c:xMode val="edge"/>
              <c:yMode val="edge"/>
              <c:x val="7.8125E-3"/>
              <c:y val="0.466117220342198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0.5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919414370078742E-2"/>
          <c:y val="4.6183683182598217E-2"/>
          <c:w val="0.90301808562992125"/>
          <c:h val="0.8872538209120435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Amount of planted</a:t>
                </a:r>
                <a:r>
                  <a:rPr lang="en-US" sz="1600" b="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trees</a:t>
                </a:r>
              </a:p>
            </c:rich>
          </c:tx>
          <c:layout>
            <c:manualLayout>
              <c:xMode val="edge"/>
              <c:yMode val="edge"/>
              <c:x val="1.7187500000000001E-2"/>
              <c:y val="0.330179728704495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1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919414370078742E-2"/>
          <c:y val="4.6183683182598217E-2"/>
          <c:w val="0.90301808562992125"/>
          <c:h val="0.8872538209120435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Amount of planted</a:t>
                </a:r>
                <a:r>
                  <a:rPr lang="en-US" sz="1600" b="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trees</a:t>
                </a:r>
              </a:p>
            </c:rich>
          </c:tx>
          <c:layout>
            <c:manualLayout>
              <c:xMode val="edge"/>
              <c:yMode val="edge"/>
              <c:x val="1.7187500000000001E-2"/>
              <c:y val="0.330179728704495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1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919414370078742E-2"/>
          <c:y val="4.6183683182598217E-2"/>
          <c:w val="0.90301808562992125"/>
          <c:h val="0.8872538209120435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Amount of planted</a:t>
                </a:r>
                <a:r>
                  <a:rPr lang="en-US" sz="1600" b="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trees</a:t>
                </a:r>
              </a:p>
            </c:rich>
          </c:tx>
          <c:layout>
            <c:manualLayout>
              <c:xMode val="edge"/>
              <c:yMode val="edge"/>
              <c:x val="1.7187500000000001E-2"/>
              <c:y val="0.330179728704495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1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0.22253</cdr:x>
      <cdr:y>0.63594</cdr:y>
    </cdr:from>
    <cdr:to>
      <cdr:x>0.34609</cdr:x>
      <cdr:y>0.92824</cdr:y>
    </cdr:to>
    <cdr:sp macro="" textlink="">
      <cdr:nvSpPr>
        <cdr:cNvPr id="13" name="Rectangle 12">
          <a:extLst xmlns:a="http://schemas.openxmlformats.org/drawingml/2006/main">
            <a:ext uri="{FF2B5EF4-FFF2-40B4-BE49-F238E27FC236}">
              <a16:creationId xmlns:a16="http://schemas.microsoft.com/office/drawing/2014/main" id="{441F6A23-F9AC-4C31-B754-16246706634A}"/>
            </a:ext>
          </a:extLst>
        </cdr:cNvPr>
        <cdr:cNvSpPr/>
      </cdr:nvSpPr>
      <cdr:spPr>
        <a:xfrm xmlns:a="http://schemas.openxmlformats.org/drawingml/2006/main">
          <a:off x="1808724" y="3445932"/>
          <a:ext cx="1004327" cy="1583891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0.22253</cdr:x>
      <cdr:y>0.78209</cdr:y>
    </cdr:from>
    <cdr:to>
      <cdr:x>0.34609</cdr:x>
      <cdr:y>0.78209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C6403D1E-D1BF-4B7D-82A1-A86FF51BD8EE}"/>
            </a:ext>
          </a:extLst>
        </cdr:cNvPr>
        <cdr:cNvCxnSpPr>
          <a:stCxn xmlns:a="http://schemas.openxmlformats.org/drawingml/2006/main" id="13" idx="1"/>
          <a:endCxn xmlns:a="http://schemas.openxmlformats.org/drawingml/2006/main" id="13" idx="3"/>
        </cdr:cNvCxnSpPr>
      </cdr:nvCxnSpPr>
      <cdr:spPr>
        <a:xfrm xmlns:a="http://schemas.openxmlformats.org/drawingml/2006/main">
          <a:off x="1808724" y="4237878"/>
          <a:ext cx="1004327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0.48437</cdr:x>
      <cdr:y>0.34414</cdr:y>
    </cdr:from>
    <cdr:to>
      <cdr:x>0.60547</cdr:x>
      <cdr:y>0.63242</cdr:y>
    </cdr:to>
    <cdr:sp macro="" textlink="">
      <cdr:nvSpPr>
        <cdr:cNvPr id="17" name="Rectangle 16">
          <a:extLst xmlns:a="http://schemas.openxmlformats.org/drawingml/2006/main">
            <a:ext uri="{FF2B5EF4-FFF2-40B4-BE49-F238E27FC236}">
              <a16:creationId xmlns:a16="http://schemas.microsoft.com/office/drawing/2014/main" id="{3BB34ABA-B82C-45DF-8226-2647F1E1DC45}"/>
            </a:ext>
          </a:extLst>
        </cdr:cNvPr>
        <cdr:cNvSpPr/>
      </cdr:nvSpPr>
      <cdr:spPr>
        <a:xfrm xmlns:a="http://schemas.openxmlformats.org/drawingml/2006/main">
          <a:off x="3936959" y="1864783"/>
          <a:ext cx="984292" cy="1562108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0.48437</cdr:x>
      <cdr:y>0.48828</cdr:y>
    </cdr:from>
    <cdr:to>
      <cdr:x>0.60547</cdr:x>
      <cdr:y>0.48828</cdr:y>
    </cdr:to>
    <cdr:cxnSp macro="">
      <cdr:nvCxnSpPr>
        <cdr:cNvPr id="18" name="Straight Connector 17">
          <a:extLst xmlns:a="http://schemas.openxmlformats.org/drawingml/2006/main">
            <a:ext uri="{FF2B5EF4-FFF2-40B4-BE49-F238E27FC236}">
              <a16:creationId xmlns:a16="http://schemas.microsoft.com/office/drawing/2014/main" id="{FF8ABDDD-F1C9-49A6-BD71-A46FAEEF4D79}"/>
            </a:ext>
          </a:extLst>
        </cdr:cNvPr>
        <cdr:cNvCxnSpPr>
          <a:stCxn xmlns:a="http://schemas.openxmlformats.org/drawingml/2006/main" id="17" idx="1"/>
          <a:endCxn xmlns:a="http://schemas.openxmlformats.org/drawingml/2006/main" id="17" idx="3"/>
        </cdr:cNvCxnSpPr>
      </cdr:nvCxnSpPr>
      <cdr:spPr>
        <a:xfrm xmlns:a="http://schemas.openxmlformats.org/drawingml/2006/main">
          <a:off x="3936959" y="2645837"/>
          <a:ext cx="984292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0.74787</cdr:x>
      <cdr:y>0.04883</cdr:y>
    </cdr:from>
    <cdr:to>
      <cdr:x>0.86831</cdr:x>
      <cdr:y>0.34296</cdr:y>
    </cdr:to>
    <cdr:sp macro="" textlink="">
      <cdr:nvSpPr>
        <cdr:cNvPr id="22" name="Rectangle 21">
          <a:extLst xmlns:a="http://schemas.openxmlformats.org/drawingml/2006/main">
            <a:ext uri="{FF2B5EF4-FFF2-40B4-BE49-F238E27FC236}">
              <a16:creationId xmlns:a16="http://schemas.microsoft.com/office/drawing/2014/main" id="{F8022385-F4F5-4346-A249-2F65BD2E3EF4}"/>
            </a:ext>
          </a:extLst>
        </cdr:cNvPr>
        <cdr:cNvSpPr/>
      </cdr:nvSpPr>
      <cdr:spPr>
        <a:xfrm xmlns:a="http://schemas.openxmlformats.org/drawingml/2006/main">
          <a:off x="6078677" y="264583"/>
          <a:ext cx="978937" cy="1593824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0.74787</cdr:x>
      <cdr:y>0.1959</cdr:y>
    </cdr:from>
    <cdr:to>
      <cdr:x>0.86831</cdr:x>
      <cdr:y>0.1959</cdr:y>
    </cdr:to>
    <cdr:cxnSp macro="">
      <cdr:nvCxnSpPr>
        <cdr:cNvPr id="23" name="Straight Connector 22">
          <a:extLst xmlns:a="http://schemas.openxmlformats.org/drawingml/2006/main">
            <a:ext uri="{FF2B5EF4-FFF2-40B4-BE49-F238E27FC236}">
              <a16:creationId xmlns:a16="http://schemas.microsoft.com/office/drawing/2014/main" id="{C46A1175-0FF6-42EC-8EC4-73B24CC53ECC}"/>
            </a:ext>
          </a:extLst>
        </cdr:cNvPr>
        <cdr:cNvCxnSpPr>
          <a:stCxn xmlns:a="http://schemas.openxmlformats.org/drawingml/2006/main" id="22" idx="1"/>
          <a:endCxn xmlns:a="http://schemas.openxmlformats.org/drawingml/2006/main" id="22" idx="3"/>
        </cdr:cNvCxnSpPr>
      </cdr:nvCxnSpPr>
      <cdr:spPr>
        <a:xfrm xmlns:a="http://schemas.openxmlformats.org/drawingml/2006/main">
          <a:off x="6078677" y="1061495"/>
          <a:ext cx="978937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0.22253</cdr:x>
      <cdr:y>0.63594</cdr:y>
    </cdr:from>
    <cdr:to>
      <cdr:x>0.34609</cdr:x>
      <cdr:y>0.92824</cdr:y>
    </cdr:to>
    <cdr:sp macro="" textlink="">
      <cdr:nvSpPr>
        <cdr:cNvPr id="13" name="Rectangle 12">
          <a:extLst xmlns:a="http://schemas.openxmlformats.org/drawingml/2006/main">
            <a:ext uri="{FF2B5EF4-FFF2-40B4-BE49-F238E27FC236}">
              <a16:creationId xmlns:a16="http://schemas.microsoft.com/office/drawing/2014/main" id="{441F6A23-F9AC-4C31-B754-16246706634A}"/>
            </a:ext>
          </a:extLst>
        </cdr:cNvPr>
        <cdr:cNvSpPr/>
      </cdr:nvSpPr>
      <cdr:spPr>
        <a:xfrm xmlns:a="http://schemas.openxmlformats.org/drawingml/2006/main">
          <a:off x="1808724" y="3445932"/>
          <a:ext cx="1004327" cy="1583891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0.22253</cdr:x>
      <cdr:y>0.78209</cdr:y>
    </cdr:from>
    <cdr:to>
      <cdr:x>0.34609</cdr:x>
      <cdr:y>0.78209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C6403D1E-D1BF-4B7D-82A1-A86FF51BD8EE}"/>
            </a:ext>
          </a:extLst>
        </cdr:cNvPr>
        <cdr:cNvCxnSpPr>
          <a:stCxn xmlns:a="http://schemas.openxmlformats.org/drawingml/2006/main" id="13" idx="1"/>
          <a:endCxn xmlns:a="http://schemas.openxmlformats.org/drawingml/2006/main" id="13" idx="3"/>
        </cdr:cNvCxnSpPr>
      </cdr:nvCxnSpPr>
      <cdr:spPr>
        <a:xfrm xmlns:a="http://schemas.openxmlformats.org/drawingml/2006/main">
          <a:off x="1808724" y="4237878"/>
          <a:ext cx="1004327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0.48404</cdr:x>
      <cdr:y>0.2</cdr:y>
    </cdr:from>
    <cdr:to>
      <cdr:x>0.60514</cdr:x>
      <cdr:y>0.48828</cdr:y>
    </cdr:to>
    <cdr:sp macro="" textlink="">
      <cdr:nvSpPr>
        <cdr:cNvPr id="17" name="Rectangle 16">
          <a:extLst xmlns:a="http://schemas.openxmlformats.org/drawingml/2006/main">
            <a:ext uri="{FF2B5EF4-FFF2-40B4-BE49-F238E27FC236}">
              <a16:creationId xmlns:a16="http://schemas.microsoft.com/office/drawing/2014/main" id="{3BB34ABA-B82C-45DF-8226-2647F1E1DC45}"/>
            </a:ext>
          </a:extLst>
        </cdr:cNvPr>
        <cdr:cNvSpPr/>
      </cdr:nvSpPr>
      <cdr:spPr>
        <a:xfrm xmlns:a="http://schemas.openxmlformats.org/drawingml/2006/main">
          <a:off x="3934285" y="1083734"/>
          <a:ext cx="984301" cy="1562093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0.48404</cdr:x>
      <cdr:y>0.34414</cdr:y>
    </cdr:from>
    <cdr:to>
      <cdr:x>0.60514</cdr:x>
      <cdr:y>0.34414</cdr:y>
    </cdr:to>
    <cdr:cxnSp macro="">
      <cdr:nvCxnSpPr>
        <cdr:cNvPr id="18" name="Straight Connector 17">
          <a:extLst xmlns:a="http://schemas.openxmlformats.org/drawingml/2006/main">
            <a:ext uri="{FF2B5EF4-FFF2-40B4-BE49-F238E27FC236}">
              <a16:creationId xmlns:a16="http://schemas.microsoft.com/office/drawing/2014/main" id="{FF8ABDDD-F1C9-49A6-BD71-A46FAEEF4D79}"/>
            </a:ext>
          </a:extLst>
        </cdr:cNvPr>
        <cdr:cNvCxnSpPr>
          <a:stCxn xmlns:a="http://schemas.openxmlformats.org/drawingml/2006/main" id="17" idx="1"/>
          <a:endCxn xmlns:a="http://schemas.openxmlformats.org/drawingml/2006/main" id="17" idx="3"/>
        </cdr:cNvCxnSpPr>
      </cdr:nvCxnSpPr>
      <cdr:spPr>
        <a:xfrm xmlns:a="http://schemas.openxmlformats.org/drawingml/2006/main">
          <a:off x="3934285" y="1864781"/>
          <a:ext cx="984301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0.74787</cdr:x>
      <cdr:y>0.04883</cdr:y>
    </cdr:from>
    <cdr:to>
      <cdr:x>0.86831</cdr:x>
      <cdr:y>0.34296</cdr:y>
    </cdr:to>
    <cdr:sp macro="" textlink="">
      <cdr:nvSpPr>
        <cdr:cNvPr id="22" name="Rectangle 21">
          <a:extLst xmlns:a="http://schemas.openxmlformats.org/drawingml/2006/main">
            <a:ext uri="{FF2B5EF4-FFF2-40B4-BE49-F238E27FC236}">
              <a16:creationId xmlns:a16="http://schemas.microsoft.com/office/drawing/2014/main" id="{F8022385-F4F5-4346-A249-2F65BD2E3EF4}"/>
            </a:ext>
          </a:extLst>
        </cdr:cNvPr>
        <cdr:cNvSpPr/>
      </cdr:nvSpPr>
      <cdr:spPr>
        <a:xfrm xmlns:a="http://schemas.openxmlformats.org/drawingml/2006/main">
          <a:off x="6078677" y="264583"/>
          <a:ext cx="978937" cy="1593824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0.74787</cdr:x>
      <cdr:y>0.1959</cdr:y>
    </cdr:from>
    <cdr:to>
      <cdr:x>0.86831</cdr:x>
      <cdr:y>0.1959</cdr:y>
    </cdr:to>
    <cdr:cxnSp macro="">
      <cdr:nvCxnSpPr>
        <cdr:cNvPr id="23" name="Straight Connector 22">
          <a:extLst xmlns:a="http://schemas.openxmlformats.org/drawingml/2006/main">
            <a:ext uri="{FF2B5EF4-FFF2-40B4-BE49-F238E27FC236}">
              <a16:creationId xmlns:a16="http://schemas.microsoft.com/office/drawing/2014/main" id="{C46A1175-0FF6-42EC-8EC4-73B24CC53ECC}"/>
            </a:ext>
          </a:extLst>
        </cdr:cNvPr>
        <cdr:cNvCxnSpPr>
          <a:stCxn xmlns:a="http://schemas.openxmlformats.org/drawingml/2006/main" id="22" idx="1"/>
          <a:endCxn xmlns:a="http://schemas.openxmlformats.org/drawingml/2006/main" id="22" idx="3"/>
        </cdr:cNvCxnSpPr>
      </cdr:nvCxnSpPr>
      <cdr:spPr>
        <a:xfrm xmlns:a="http://schemas.openxmlformats.org/drawingml/2006/main">
          <a:off x="6078677" y="1061495"/>
          <a:ext cx="978937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0.22253</cdr:x>
      <cdr:y>0.63594</cdr:y>
    </cdr:from>
    <cdr:to>
      <cdr:x>0.34609</cdr:x>
      <cdr:y>0.92824</cdr:y>
    </cdr:to>
    <cdr:sp macro="" textlink="">
      <cdr:nvSpPr>
        <cdr:cNvPr id="13" name="Rectangle 12">
          <a:extLst xmlns:a="http://schemas.openxmlformats.org/drawingml/2006/main">
            <a:ext uri="{FF2B5EF4-FFF2-40B4-BE49-F238E27FC236}">
              <a16:creationId xmlns:a16="http://schemas.microsoft.com/office/drawing/2014/main" id="{441F6A23-F9AC-4C31-B754-16246706634A}"/>
            </a:ext>
          </a:extLst>
        </cdr:cNvPr>
        <cdr:cNvSpPr/>
      </cdr:nvSpPr>
      <cdr:spPr>
        <a:xfrm xmlns:a="http://schemas.openxmlformats.org/drawingml/2006/main">
          <a:off x="1808724" y="3445932"/>
          <a:ext cx="1004327" cy="1583891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0.22253</cdr:x>
      <cdr:y>0.78209</cdr:y>
    </cdr:from>
    <cdr:to>
      <cdr:x>0.34609</cdr:x>
      <cdr:y>0.78209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C6403D1E-D1BF-4B7D-82A1-A86FF51BD8EE}"/>
            </a:ext>
          </a:extLst>
        </cdr:cNvPr>
        <cdr:cNvCxnSpPr>
          <a:stCxn xmlns:a="http://schemas.openxmlformats.org/drawingml/2006/main" id="13" idx="1"/>
          <a:endCxn xmlns:a="http://schemas.openxmlformats.org/drawingml/2006/main" id="13" idx="3"/>
        </cdr:cNvCxnSpPr>
      </cdr:nvCxnSpPr>
      <cdr:spPr>
        <a:xfrm xmlns:a="http://schemas.openxmlformats.org/drawingml/2006/main">
          <a:off x="1808724" y="4237878"/>
          <a:ext cx="1004327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0.48404</cdr:x>
      <cdr:y>0.48828</cdr:y>
    </cdr:from>
    <cdr:to>
      <cdr:x>0.60514</cdr:x>
      <cdr:y>0.78242</cdr:y>
    </cdr:to>
    <cdr:sp macro="" textlink="">
      <cdr:nvSpPr>
        <cdr:cNvPr id="17" name="Rectangle 16">
          <a:extLst xmlns:a="http://schemas.openxmlformats.org/drawingml/2006/main">
            <a:ext uri="{FF2B5EF4-FFF2-40B4-BE49-F238E27FC236}">
              <a16:creationId xmlns:a16="http://schemas.microsoft.com/office/drawing/2014/main" id="{3BB34ABA-B82C-45DF-8226-2647F1E1DC45}"/>
            </a:ext>
          </a:extLst>
        </cdr:cNvPr>
        <cdr:cNvSpPr/>
      </cdr:nvSpPr>
      <cdr:spPr>
        <a:xfrm xmlns:a="http://schemas.openxmlformats.org/drawingml/2006/main">
          <a:off x="3934285" y="2645827"/>
          <a:ext cx="984301" cy="1593855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0.48404</cdr:x>
      <cdr:y>0.63535</cdr:y>
    </cdr:from>
    <cdr:to>
      <cdr:x>0.60514</cdr:x>
      <cdr:y>0.63535</cdr:y>
    </cdr:to>
    <cdr:cxnSp macro="">
      <cdr:nvCxnSpPr>
        <cdr:cNvPr id="18" name="Straight Connector 17">
          <a:extLst xmlns:a="http://schemas.openxmlformats.org/drawingml/2006/main">
            <a:ext uri="{FF2B5EF4-FFF2-40B4-BE49-F238E27FC236}">
              <a16:creationId xmlns:a16="http://schemas.microsoft.com/office/drawing/2014/main" id="{FF8ABDDD-F1C9-49A6-BD71-A46FAEEF4D79}"/>
            </a:ext>
          </a:extLst>
        </cdr:cNvPr>
        <cdr:cNvCxnSpPr>
          <a:stCxn xmlns:a="http://schemas.openxmlformats.org/drawingml/2006/main" id="17" idx="1"/>
          <a:endCxn xmlns:a="http://schemas.openxmlformats.org/drawingml/2006/main" id="17" idx="3"/>
        </cdr:cNvCxnSpPr>
      </cdr:nvCxnSpPr>
      <cdr:spPr>
        <a:xfrm xmlns:a="http://schemas.openxmlformats.org/drawingml/2006/main">
          <a:off x="3934285" y="3442755"/>
          <a:ext cx="984301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0.74787</cdr:x>
      <cdr:y>0.04883</cdr:y>
    </cdr:from>
    <cdr:to>
      <cdr:x>0.86831</cdr:x>
      <cdr:y>0.34296</cdr:y>
    </cdr:to>
    <cdr:sp macro="" textlink="">
      <cdr:nvSpPr>
        <cdr:cNvPr id="22" name="Rectangle 21">
          <a:extLst xmlns:a="http://schemas.openxmlformats.org/drawingml/2006/main">
            <a:ext uri="{FF2B5EF4-FFF2-40B4-BE49-F238E27FC236}">
              <a16:creationId xmlns:a16="http://schemas.microsoft.com/office/drawing/2014/main" id="{F8022385-F4F5-4346-A249-2F65BD2E3EF4}"/>
            </a:ext>
          </a:extLst>
        </cdr:cNvPr>
        <cdr:cNvSpPr/>
      </cdr:nvSpPr>
      <cdr:spPr>
        <a:xfrm xmlns:a="http://schemas.openxmlformats.org/drawingml/2006/main">
          <a:off x="6078677" y="264583"/>
          <a:ext cx="978937" cy="1593824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0.74787</cdr:x>
      <cdr:y>0.1959</cdr:y>
    </cdr:from>
    <cdr:to>
      <cdr:x>0.86831</cdr:x>
      <cdr:y>0.1959</cdr:y>
    </cdr:to>
    <cdr:cxnSp macro="">
      <cdr:nvCxnSpPr>
        <cdr:cNvPr id="23" name="Straight Connector 22">
          <a:extLst xmlns:a="http://schemas.openxmlformats.org/drawingml/2006/main">
            <a:ext uri="{FF2B5EF4-FFF2-40B4-BE49-F238E27FC236}">
              <a16:creationId xmlns:a16="http://schemas.microsoft.com/office/drawing/2014/main" id="{C46A1175-0FF6-42EC-8EC4-73B24CC53ECC}"/>
            </a:ext>
          </a:extLst>
        </cdr:cNvPr>
        <cdr:cNvCxnSpPr>
          <a:stCxn xmlns:a="http://schemas.openxmlformats.org/drawingml/2006/main" id="22" idx="1"/>
          <a:endCxn xmlns:a="http://schemas.openxmlformats.org/drawingml/2006/main" id="22" idx="3"/>
        </cdr:cNvCxnSpPr>
      </cdr:nvCxnSpPr>
      <cdr:spPr>
        <a:xfrm xmlns:a="http://schemas.openxmlformats.org/drawingml/2006/main">
          <a:off x="6078677" y="1061495"/>
          <a:ext cx="978937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0.2185</cdr:x>
      <cdr:y>0.63761</cdr:y>
    </cdr:from>
    <cdr:to>
      <cdr:x>0.33304</cdr:x>
      <cdr:y>0.93359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18D35A23-2783-44A4-AB7C-4AEBD09222C6}"/>
            </a:ext>
          </a:extLst>
        </cdr:cNvPr>
        <cdr:cNvSpPr/>
      </cdr:nvSpPr>
      <cdr:spPr>
        <a:xfrm xmlns:a="http://schemas.openxmlformats.org/drawingml/2006/main">
          <a:off x="1775967" y="3455003"/>
          <a:ext cx="930947" cy="1603829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N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0.2185</cdr:x>
      <cdr:y>0.7856</cdr:y>
    </cdr:from>
    <cdr:to>
      <cdr:x>0.33304</cdr:x>
      <cdr:y>0.7856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AB338D40-3F1B-408E-ACD5-034DFDF415EE}"/>
            </a:ext>
          </a:extLst>
        </cdr:cNvPr>
        <cdr:cNvCxnSpPr>
          <a:stCxn xmlns:a="http://schemas.openxmlformats.org/drawingml/2006/main" id="2" idx="1"/>
          <a:endCxn xmlns:a="http://schemas.openxmlformats.org/drawingml/2006/main" id="2" idx="3"/>
        </cdr:cNvCxnSpPr>
      </cdr:nvCxnSpPr>
      <cdr:spPr>
        <a:xfrm xmlns:a="http://schemas.openxmlformats.org/drawingml/2006/main">
          <a:off x="1775967" y="4256918"/>
          <a:ext cx="930947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0.48004</cdr:x>
      <cdr:y>0.34163</cdr:y>
    </cdr:from>
    <cdr:to>
      <cdr:x>0.59254</cdr:x>
      <cdr:y>0.63627</cdr:y>
    </cdr:to>
    <cdr:sp macro="" textlink="">
      <cdr:nvSpPr>
        <cdr:cNvPr id="22" name="Rectangle 21">
          <a:extLst xmlns:a="http://schemas.openxmlformats.org/drawingml/2006/main">
            <a:ext uri="{FF2B5EF4-FFF2-40B4-BE49-F238E27FC236}">
              <a16:creationId xmlns:a16="http://schemas.microsoft.com/office/drawing/2014/main" id="{C3DFED8B-1F78-4C78-8E44-B87D948D75E7}"/>
            </a:ext>
          </a:extLst>
        </cdr:cNvPr>
        <cdr:cNvSpPr/>
      </cdr:nvSpPr>
      <cdr:spPr>
        <a:xfrm xmlns:a="http://schemas.openxmlformats.org/drawingml/2006/main">
          <a:off x="3901765" y="1851176"/>
          <a:ext cx="914400" cy="1596580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0.48004</cdr:x>
      <cdr:y>0.48895</cdr:y>
    </cdr:from>
    <cdr:to>
      <cdr:x>0.59254</cdr:x>
      <cdr:y>0.48895</cdr:y>
    </cdr:to>
    <cdr:cxnSp macro="">
      <cdr:nvCxnSpPr>
        <cdr:cNvPr id="23" name="Straight Connector 22">
          <a:extLst xmlns:a="http://schemas.openxmlformats.org/drawingml/2006/main">
            <a:ext uri="{FF2B5EF4-FFF2-40B4-BE49-F238E27FC236}">
              <a16:creationId xmlns:a16="http://schemas.microsoft.com/office/drawing/2014/main" id="{3DB7D404-9539-4881-B9D2-93AAE285D635}"/>
            </a:ext>
          </a:extLst>
        </cdr:cNvPr>
        <cdr:cNvCxnSpPr>
          <a:stCxn xmlns:a="http://schemas.openxmlformats.org/drawingml/2006/main" id="22" idx="1"/>
          <a:endCxn xmlns:a="http://schemas.openxmlformats.org/drawingml/2006/main" id="22" idx="3"/>
        </cdr:cNvCxnSpPr>
      </cdr:nvCxnSpPr>
      <cdr:spPr>
        <a:xfrm xmlns:a="http://schemas.openxmlformats.org/drawingml/2006/main">
          <a:off x="3901765" y="2649466"/>
          <a:ext cx="914400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0.74272</cdr:x>
      <cdr:y>0.04699</cdr:y>
    </cdr:from>
    <cdr:to>
      <cdr:x>0.85293</cdr:x>
      <cdr:y>0.34163</cdr:y>
    </cdr:to>
    <cdr:sp macro="" textlink="">
      <cdr:nvSpPr>
        <cdr:cNvPr id="24" name="Rectangle 23">
          <a:extLst xmlns:a="http://schemas.openxmlformats.org/drawingml/2006/main">
            <a:ext uri="{FF2B5EF4-FFF2-40B4-BE49-F238E27FC236}">
              <a16:creationId xmlns:a16="http://schemas.microsoft.com/office/drawing/2014/main" id="{C3DFED8B-1F78-4C78-8E44-B87D948D75E7}"/>
            </a:ext>
          </a:extLst>
        </cdr:cNvPr>
        <cdr:cNvSpPr/>
      </cdr:nvSpPr>
      <cdr:spPr>
        <a:xfrm xmlns:a="http://schemas.openxmlformats.org/drawingml/2006/main">
          <a:off x="6036866" y="254604"/>
          <a:ext cx="895753" cy="1596572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0.74272</cdr:x>
      <cdr:y>0.19431</cdr:y>
    </cdr:from>
    <cdr:to>
      <cdr:x>0.85293</cdr:x>
      <cdr:y>0.19431</cdr:y>
    </cdr:to>
    <cdr:cxnSp macro="">
      <cdr:nvCxnSpPr>
        <cdr:cNvPr id="25" name="Straight Connector 24">
          <a:extLst xmlns:a="http://schemas.openxmlformats.org/drawingml/2006/main">
            <a:ext uri="{FF2B5EF4-FFF2-40B4-BE49-F238E27FC236}">
              <a16:creationId xmlns:a16="http://schemas.microsoft.com/office/drawing/2014/main" id="{3DB7D404-9539-4881-B9D2-93AAE285D635}"/>
            </a:ext>
          </a:extLst>
        </cdr:cNvPr>
        <cdr:cNvCxnSpPr>
          <a:stCxn xmlns:a="http://schemas.openxmlformats.org/drawingml/2006/main" id="24" idx="1"/>
          <a:endCxn xmlns:a="http://schemas.openxmlformats.org/drawingml/2006/main" id="24" idx="3"/>
        </cdr:cNvCxnSpPr>
      </cdr:nvCxnSpPr>
      <cdr:spPr>
        <a:xfrm xmlns:a="http://schemas.openxmlformats.org/drawingml/2006/main">
          <a:off x="6036866" y="1052890"/>
          <a:ext cx="895753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0.2185</cdr:x>
      <cdr:y>0.63761</cdr:y>
    </cdr:from>
    <cdr:to>
      <cdr:x>0.33304</cdr:x>
      <cdr:y>0.93359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18D35A23-2783-44A4-AB7C-4AEBD09222C6}"/>
            </a:ext>
          </a:extLst>
        </cdr:cNvPr>
        <cdr:cNvSpPr/>
      </cdr:nvSpPr>
      <cdr:spPr>
        <a:xfrm xmlns:a="http://schemas.openxmlformats.org/drawingml/2006/main">
          <a:off x="1775967" y="3455003"/>
          <a:ext cx="930947" cy="1603829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N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0.2185</cdr:x>
      <cdr:y>0.7856</cdr:y>
    </cdr:from>
    <cdr:to>
      <cdr:x>0.33304</cdr:x>
      <cdr:y>0.7856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AB338D40-3F1B-408E-ACD5-034DFDF415EE}"/>
            </a:ext>
          </a:extLst>
        </cdr:cNvPr>
        <cdr:cNvCxnSpPr>
          <a:stCxn xmlns:a="http://schemas.openxmlformats.org/drawingml/2006/main" id="2" idx="1"/>
          <a:endCxn xmlns:a="http://schemas.openxmlformats.org/drawingml/2006/main" id="2" idx="3"/>
        </cdr:cNvCxnSpPr>
      </cdr:nvCxnSpPr>
      <cdr:spPr>
        <a:xfrm xmlns:a="http://schemas.openxmlformats.org/drawingml/2006/main">
          <a:off x="1775967" y="4256918"/>
          <a:ext cx="930947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0.48004</cdr:x>
      <cdr:y>0.19243</cdr:y>
    </cdr:from>
    <cdr:to>
      <cdr:x>0.59254</cdr:x>
      <cdr:y>0.48707</cdr:y>
    </cdr:to>
    <cdr:sp macro="" textlink="">
      <cdr:nvSpPr>
        <cdr:cNvPr id="22" name="Rectangle 21">
          <a:extLst xmlns:a="http://schemas.openxmlformats.org/drawingml/2006/main">
            <a:ext uri="{FF2B5EF4-FFF2-40B4-BE49-F238E27FC236}">
              <a16:creationId xmlns:a16="http://schemas.microsoft.com/office/drawing/2014/main" id="{C3DFED8B-1F78-4C78-8E44-B87D948D75E7}"/>
            </a:ext>
          </a:extLst>
        </cdr:cNvPr>
        <cdr:cNvSpPr/>
      </cdr:nvSpPr>
      <cdr:spPr>
        <a:xfrm xmlns:a="http://schemas.openxmlformats.org/drawingml/2006/main">
          <a:off x="3901765" y="1042691"/>
          <a:ext cx="914400" cy="1596580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0.48004</cdr:x>
      <cdr:y>0.33975</cdr:y>
    </cdr:from>
    <cdr:to>
      <cdr:x>0.59254</cdr:x>
      <cdr:y>0.33975</cdr:y>
    </cdr:to>
    <cdr:cxnSp macro="">
      <cdr:nvCxnSpPr>
        <cdr:cNvPr id="23" name="Straight Connector 22">
          <a:extLst xmlns:a="http://schemas.openxmlformats.org/drawingml/2006/main">
            <a:ext uri="{FF2B5EF4-FFF2-40B4-BE49-F238E27FC236}">
              <a16:creationId xmlns:a16="http://schemas.microsoft.com/office/drawing/2014/main" id="{3DB7D404-9539-4881-B9D2-93AAE285D635}"/>
            </a:ext>
          </a:extLst>
        </cdr:cNvPr>
        <cdr:cNvCxnSpPr>
          <a:stCxn xmlns:a="http://schemas.openxmlformats.org/drawingml/2006/main" id="22" idx="1"/>
          <a:endCxn xmlns:a="http://schemas.openxmlformats.org/drawingml/2006/main" id="22" idx="3"/>
        </cdr:cNvCxnSpPr>
      </cdr:nvCxnSpPr>
      <cdr:spPr>
        <a:xfrm xmlns:a="http://schemas.openxmlformats.org/drawingml/2006/main">
          <a:off x="3901765" y="1840981"/>
          <a:ext cx="914400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0.74272</cdr:x>
      <cdr:y>0.04699</cdr:y>
    </cdr:from>
    <cdr:to>
      <cdr:x>0.85293</cdr:x>
      <cdr:y>0.34163</cdr:y>
    </cdr:to>
    <cdr:sp macro="" textlink="">
      <cdr:nvSpPr>
        <cdr:cNvPr id="24" name="Rectangle 23">
          <a:extLst xmlns:a="http://schemas.openxmlformats.org/drawingml/2006/main">
            <a:ext uri="{FF2B5EF4-FFF2-40B4-BE49-F238E27FC236}">
              <a16:creationId xmlns:a16="http://schemas.microsoft.com/office/drawing/2014/main" id="{C3DFED8B-1F78-4C78-8E44-B87D948D75E7}"/>
            </a:ext>
          </a:extLst>
        </cdr:cNvPr>
        <cdr:cNvSpPr/>
      </cdr:nvSpPr>
      <cdr:spPr>
        <a:xfrm xmlns:a="http://schemas.openxmlformats.org/drawingml/2006/main">
          <a:off x="6036866" y="254604"/>
          <a:ext cx="895753" cy="1596572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0.74272</cdr:x>
      <cdr:y>0.19431</cdr:y>
    </cdr:from>
    <cdr:to>
      <cdr:x>0.85293</cdr:x>
      <cdr:y>0.19431</cdr:y>
    </cdr:to>
    <cdr:cxnSp macro="">
      <cdr:nvCxnSpPr>
        <cdr:cNvPr id="25" name="Straight Connector 24">
          <a:extLst xmlns:a="http://schemas.openxmlformats.org/drawingml/2006/main">
            <a:ext uri="{FF2B5EF4-FFF2-40B4-BE49-F238E27FC236}">
              <a16:creationId xmlns:a16="http://schemas.microsoft.com/office/drawing/2014/main" id="{3DB7D404-9539-4881-B9D2-93AAE285D635}"/>
            </a:ext>
          </a:extLst>
        </cdr:cNvPr>
        <cdr:cNvCxnSpPr>
          <a:stCxn xmlns:a="http://schemas.openxmlformats.org/drawingml/2006/main" id="24" idx="1"/>
          <a:endCxn xmlns:a="http://schemas.openxmlformats.org/drawingml/2006/main" id="24" idx="3"/>
        </cdr:cNvCxnSpPr>
      </cdr:nvCxnSpPr>
      <cdr:spPr>
        <a:xfrm xmlns:a="http://schemas.openxmlformats.org/drawingml/2006/main">
          <a:off x="6036866" y="1052890"/>
          <a:ext cx="895753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0.2185</cdr:x>
      <cdr:y>0.63761</cdr:y>
    </cdr:from>
    <cdr:to>
      <cdr:x>0.33304</cdr:x>
      <cdr:y>0.93359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18D35A23-2783-44A4-AB7C-4AEBD09222C6}"/>
            </a:ext>
          </a:extLst>
        </cdr:cNvPr>
        <cdr:cNvSpPr/>
      </cdr:nvSpPr>
      <cdr:spPr>
        <a:xfrm xmlns:a="http://schemas.openxmlformats.org/drawingml/2006/main">
          <a:off x="1775967" y="3455003"/>
          <a:ext cx="930947" cy="1603829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N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0.2185</cdr:x>
      <cdr:y>0.7856</cdr:y>
    </cdr:from>
    <cdr:to>
      <cdr:x>0.33304</cdr:x>
      <cdr:y>0.7856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AB338D40-3F1B-408E-ACD5-034DFDF415EE}"/>
            </a:ext>
          </a:extLst>
        </cdr:cNvPr>
        <cdr:cNvCxnSpPr>
          <a:stCxn xmlns:a="http://schemas.openxmlformats.org/drawingml/2006/main" id="2" idx="1"/>
          <a:endCxn xmlns:a="http://schemas.openxmlformats.org/drawingml/2006/main" id="2" idx="3"/>
        </cdr:cNvCxnSpPr>
      </cdr:nvCxnSpPr>
      <cdr:spPr>
        <a:xfrm xmlns:a="http://schemas.openxmlformats.org/drawingml/2006/main">
          <a:off x="1775967" y="4256918"/>
          <a:ext cx="930947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0.48004</cdr:x>
      <cdr:y>0.48895</cdr:y>
    </cdr:from>
    <cdr:to>
      <cdr:x>0.59254</cdr:x>
      <cdr:y>0.7836</cdr:y>
    </cdr:to>
    <cdr:sp macro="" textlink="">
      <cdr:nvSpPr>
        <cdr:cNvPr id="22" name="Rectangle 21">
          <a:extLst xmlns:a="http://schemas.openxmlformats.org/drawingml/2006/main">
            <a:ext uri="{FF2B5EF4-FFF2-40B4-BE49-F238E27FC236}">
              <a16:creationId xmlns:a16="http://schemas.microsoft.com/office/drawing/2014/main" id="{C3DFED8B-1F78-4C78-8E44-B87D948D75E7}"/>
            </a:ext>
          </a:extLst>
        </cdr:cNvPr>
        <cdr:cNvSpPr/>
      </cdr:nvSpPr>
      <cdr:spPr>
        <a:xfrm xmlns:a="http://schemas.openxmlformats.org/drawingml/2006/main">
          <a:off x="3901764" y="2649466"/>
          <a:ext cx="914400" cy="1596580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0.48004</cdr:x>
      <cdr:y>0.63627</cdr:y>
    </cdr:from>
    <cdr:to>
      <cdr:x>0.59254</cdr:x>
      <cdr:y>0.63627</cdr:y>
    </cdr:to>
    <cdr:cxnSp macro="">
      <cdr:nvCxnSpPr>
        <cdr:cNvPr id="23" name="Straight Connector 22">
          <a:extLst xmlns:a="http://schemas.openxmlformats.org/drawingml/2006/main">
            <a:ext uri="{FF2B5EF4-FFF2-40B4-BE49-F238E27FC236}">
              <a16:creationId xmlns:a16="http://schemas.microsoft.com/office/drawing/2014/main" id="{3DB7D404-9539-4881-B9D2-93AAE285D635}"/>
            </a:ext>
          </a:extLst>
        </cdr:cNvPr>
        <cdr:cNvCxnSpPr>
          <a:stCxn xmlns:a="http://schemas.openxmlformats.org/drawingml/2006/main" id="22" idx="1"/>
          <a:endCxn xmlns:a="http://schemas.openxmlformats.org/drawingml/2006/main" id="22" idx="3"/>
        </cdr:cNvCxnSpPr>
      </cdr:nvCxnSpPr>
      <cdr:spPr>
        <a:xfrm xmlns:a="http://schemas.openxmlformats.org/drawingml/2006/main">
          <a:off x="3901764" y="3447756"/>
          <a:ext cx="914400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0.74272</cdr:x>
      <cdr:y>0.04699</cdr:y>
    </cdr:from>
    <cdr:to>
      <cdr:x>0.85293</cdr:x>
      <cdr:y>0.34163</cdr:y>
    </cdr:to>
    <cdr:sp macro="" textlink="">
      <cdr:nvSpPr>
        <cdr:cNvPr id="24" name="Rectangle 23">
          <a:extLst xmlns:a="http://schemas.openxmlformats.org/drawingml/2006/main">
            <a:ext uri="{FF2B5EF4-FFF2-40B4-BE49-F238E27FC236}">
              <a16:creationId xmlns:a16="http://schemas.microsoft.com/office/drawing/2014/main" id="{C3DFED8B-1F78-4C78-8E44-B87D948D75E7}"/>
            </a:ext>
          </a:extLst>
        </cdr:cNvPr>
        <cdr:cNvSpPr/>
      </cdr:nvSpPr>
      <cdr:spPr>
        <a:xfrm xmlns:a="http://schemas.openxmlformats.org/drawingml/2006/main">
          <a:off x="6036866" y="254604"/>
          <a:ext cx="895753" cy="1596572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0.74272</cdr:x>
      <cdr:y>0.19431</cdr:y>
    </cdr:from>
    <cdr:to>
      <cdr:x>0.85293</cdr:x>
      <cdr:y>0.19431</cdr:y>
    </cdr:to>
    <cdr:cxnSp macro="">
      <cdr:nvCxnSpPr>
        <cdr:cNvPr id="25" name="Straight Connector 24">
          <a:extLst xmlns:a="http://schemas.openxmlformats.org/drawingml/2006/main">
            <a:ext uri="{FF2B5EF4-FFF2-40B4-BE49-F238E27FC236}">
              <a16:creationId xmlns:a16="http://schemas.microsoft.com/office/drawing/2014/main" id="{3DB7D404-9539-4881-B9D2-93AAE285D635}"/>
            </a:ext>
          </a:extLst>
        </cdr:cNvPr>
        <cdr:cNvCxnSpPr>
          <a:stCxn xmlns:a="http://schemas.openxmlformats.org/drawingml/2006/main" id="24" idx="1"/>
          <a:endCxn xmlns:a="http://schemas.openxmlformats.org/drawingml/2006/main" id="24" idx="3"/>
        </cdr:cNvCxnSpPr>
      </cdr:nvCxnSpPr>
      <cdr:spPr>
        <a:xfrm xmlns:a="http://schemas.openxmlformats.org/drawingml/2006/main">
          <a:off x="6036866" y="1052890"/>
          <a:ext cx="895753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16CC9-F65B-4DE4-A6A9-A1F8DBE53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6C842-8DBA-4E80-9714-B4F12A263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E9035-265E-4D76-85B4-6CBB6FC1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02/08/2021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F6B1A-8F12-4FA0-8F59-23D53365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EA19F-A6CD-432B-843A-C3AC5628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725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B2D0-1B9A-42CA-B303-A80DDAC8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2B4D5-7693-4F9F-9F80-56D01845C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C2DB9-6DC3-4433-9F4D-AF1B9331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02/08/2021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1B109-C23F-499E-9786-647CDC14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AC25E-30A3-48A3-8F6F-6FE37C50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463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CE7135-EF42-4939-B289-E5CCEA7C7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36952-84C6-4220-8FDE-ECE8F5007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06457-9C41-458F-9995-24A7B040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02/08/2021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CABCE-0C0C-4D8E-94F2-9E3B2DFD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DE26C-ECDB-4F32-B893-953E1811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079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D42B-D7CE-43D2-87C6-415223424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4DCE1-57B3-4EEC-8511-88C685E9F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6A86A-D33B-4C8B-9A4F-3DB2F7B0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02/08/2021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E90B1-9007-4DC7-AC75-62F7E12B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08299-DC9A-4DA5-BF25-FA3837F68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237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E0E2-1845-40A0-B866-48A1BE70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9681C-EA71-4EB1-B70C-228E88091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03937-7202-49AF-BECA-D00F4CB7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02/08/2021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522EE-7DB3-4C8B-8F5D-3A945522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6F8DA-6A02-4209-A328-332FC215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818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D1F9-5238-4B28-92CF-EE8412E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F7BEC-AD62-4BF8-B870-4A8BE206B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AE44E-6911-42C0-9EE4-7D1D859E7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04D25-5CA7-47D3-A131-0CB3E4FE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02/08/2021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3A0ED-1C18-44B3-B430-08074640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35F91-D23E-4C2D-A8F7-1914AF32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7297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93BE-0471-4492-894C-26BF3804A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C134F-D631-42B1-9365-58B8B6F1B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8AD4F-643C-4C2C-AD30-01D699956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64FC6-4E09-4E03-A7D8-20E8A3F8D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4C546-FBD0-4506-94E1-1A7A892DA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6053F6-5842-49F6-8214-982A400F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02/08/2021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7C1B1F-F033-4B38-9579-8D4CD89D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54BF4-70BC-4D79-AFBA-B980CC9A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8125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BEA9-B0E4-4A21-9BBD-33B2CDF5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FB74C-242B-4166-8365-2EC0FCF6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02/08/2021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E15BE-6D0C-452D-B4C6-8D776E7F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2657D-388B-4AEA-927A-0ABCE2AA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686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C4B55-CB2D-4B4D-8A5E-C096230A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02/08/2021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EFADB6-B152-4005-BC90-46CF506F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73D38-CE1E-4C7E-9189-47283983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8944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B5E5-2A53-45AC-9229-64284491B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39FED-6362-4C79-A948-B6A842A49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C9B56-5376-4710-A098-BF613C4D3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0F42D-CEEF-48D3-B391-0AEDDA20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02/08/2021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37419-565D-4DB8-AA5D-14949C0A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8E351-F02D-4C83-A50A-E0400CA8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0712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BD60-2FD7-49AA-816D-561C25927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FCD0D-CCCA-4D9A-AF0F-71D94C8BF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B2174-14D2-43EA-92FE-A131BE8DE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FBEC5-0E0D-4A3C-84AA-2FB25EA7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02/08/2021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A469A-5DD3-42DB-A0AC-6ADCD748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D7DF3-4E92-44DE-94E1-D5FE66AC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588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76EF8B-B3A9-465F-AF7E-C52C523D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04C50-E794-4A59-B459-906E8952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C0A53-A3DB-43FB-9C7D-59E644839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EE181-5E95-4012-89B5-E5CF011362D6}" type="datetimeFigureOut">
              <a:rPr lang="en-NL" smtClean="0"/>
              <a:t>02/08/2021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E00C5-9033-4E1D-B282-D0DBB37C9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230C3-C847-453F-B99C-CAB289360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7592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0488446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48E85AE-A18A-40C4-9E76-E3E8AD21F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926" y="5601966"/>
            <a:ext cx="1481597" cy="498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A84118-5112-4110-A2AE-7E1FC4829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60" y="5615330"/>
            <a:ext cx="1507350" cy="4986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3C9624-E69C-4F6C-B8DE-6F69CEB65D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347" y="5615330"/>
            <a:ext cx="1481597" cy="48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3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4973422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48E85AE-A18A-40C4-9E76-E3E8AD21F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926" y="5601966"/>
            <a:ext cx="1481597" cy="498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A84118-5112-4110-A2AE-7E1FC4829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60" y="5615330"/>
            <a:ext cx="1507350" cy="4986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3C9624-E69C-4F6C-B8DE-6F69CEB65D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347" y="5615330"/>
            <a:ext cx="1481597" cy="48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6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7929376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48E85AE-A18A-40C4-9E76-E3E8AD21F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926" y="5601966"/>
            <a:ext cx="1481597" cy="498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A84118-5112-4110-A2AE-7E1FC4829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60" y="5615330"/>
            <a:ext cx="1507350" cy="4986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3C9624-E69C-4F6C-B8DE-6F69CEB65D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347" y="5615330"/>
            <a:ext cx="1481597" cy="48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0720623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7CC6B6-FBD4-421D-9F67-9F07425F8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02" y="5650736"/>
            <a:ext cx="1341365" cy="445289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02FC67-9F07-4447-AA52-659D90F11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281" y="5655310"/>
            <a:ext cx="1341365" cy="44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FBABA-2090-4DAE-B4EA-69C625AEE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60" y="5650736"/>
            <a:ext cx="1341365" cy="44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06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7414396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7CC6B6-FBD4-421D-9F67-9F07425F8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02" y="5650736"/>
            <a:ext cx="1341365" cy="445289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02FC67-9F07-4447-AA52-659D90F11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281" y="5655310"/>
            <a:ext cx="1341365" cy="44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FBABA-2090-4DAE-B4EA-69C625AEE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60" y="5650736"/>
            <a:ext cx="1341365" cy="44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2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6521153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7CC6B6-FBD4-421D-9F67-9F07425F8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02" y="5650736"/>
            <a:ext cx="1341365" cy="445289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02FC67-9F07-4447-AA52-659D90F11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281" y="5655310"/>
            <a:ext cx="1341365" cy="44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FBABA-2090-4DAE-B4EA-69C625AEE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60" y="5650736"/>
            <a:ext cx="1341365" cy="44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98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13AE79D-2A65-40CD-993B-0C3BF2621577}">
  <we:reference id="f1abd87f-a3ba-42fb-91d5-100000000000" version="1.0.0.6" store="EXCatalog" storeType="EXCatalog"/>
  <we:alternateReferences>
    <we:reference id="WA104380278" version="1.0.0.6" store="nl-NL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Suvi Väisänen</dc:creator>
  <cp:lastModifiedBy>Alejandro Hirmas Frisius</cp:lastModifiedBy>
  <cp:revision>54</cp:revision>
  <dcterms:created xsi:type="dcterms:W3CDTF">2021-04-10T18:33:05Z</dcterms:created>
  <dcterms:modified xsi:type="dcterms:W3CDTF">2021-08-02T19:43:09Z</dcterms:modified>
</cp:coreProperties>
</file>