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3" r:id="rId5"/>
    <p:sldId id="266" r:id="rId6"/>
    <p:sldId id="267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7.8125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4267972178397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419242223225749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0.48437</cdr:x>
      <cdr:y>0.34414</cdr:y>
    </cdr:from>
    <cdr:to>
      <cdr:x>0.60547</cdr:x>
      <cdr:y>0.63242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6959" y="1864783"/>
          <a:ext cx="984292" cy="1562108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0.48437</cdr:x>
      <cdr:y>0.48828</cdr:y>
    </cdr:from>
    <cdr:to>
      <cdr:x>0.60547</cdr:x>
      <cdr:y>0.48828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6959" y="2645837"/>
          <a:ext cx="984292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0.48404</cdr:x>
      <cdr:y>0.1951</cdr:y>
    </cdr:from>
    <cdr:to>
      <cdr:x>0.60514</cdr:x>
      <cdr:y>0.48895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4285" y="1057188"/>
          <a:ext cx="984301" cy="1592273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0.48404</cdr:x>
      <cdr:y>0.34203</cdr:y>
    </cdr:from>
    <cdr:to>
      <cdr:x>0.60514</cdr:x>
      <cdr:y>0.34203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4285" y="1853325"/>
          <a:ext cx="98430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0.48437</cdr:x>
      <cdr:y>0.48895</cdr:y>
    </cdr:from>
    <cdr:to>
      <cdr:x>0.60547</cdr:x>
      <cdr:y>0.78242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6959" y="2649462"/>
          <a:ext cx="984301" cy="1590212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0.48437</cdr:x>
      <cdr:y>0.63569</cdr:y>
    </cdr:from>
    <cdr:to>
      <cdr:x>0.60547</cdr:x>
      <cdr:y>0.63569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6959" y="3444568"/>
          <a:ext cx="98430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0.34163</cdr:y>
    </cdr:from>
    <cdr:to>
      <cdr:x>0.59254</cdr:x>
      <cdr:y>0.63627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1851176"/>
          <a:ext cx="914400" cy="159658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0.48895</cdr:y>
    </cdr:from>
    <cdr:to>
      <cdr:x>0.59254</cdr:x>
      <cdr:y>0.48895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264946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0.19243</cdr:y>
    </cdr:from>
    <cdr:to>
      <cdr:x>0.59254</cdr:x>
      <cdr:y>0.48707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1042715"/>
          <a:ext cx="914400" cy="1596556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0.33975</cdr:y>
    </cdr:from>
    <cdr:to>
      <cdr:x>0.59254</cdr:x>
      <cdr:y>0.33975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1840993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0.48895</cdr:y>
    </cdr:from>
    <cdr:to>
      <cdr:x>0.59254</cdr:x>
      <cdr:y>0.78359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2649457"/>
          <a:ext cx="914400" cy="1596556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0.63627</cdr:y>
    </cdr:from>
    <cdr:to>
      <cdr:x>0.59254</cdr:x>
      <cdr:y>0.63627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3447735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CC9-F65B-4DE4-A6A9-A1F8DBE5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C842-8DBA-4E80-9714-B4F12A26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035-265E-4D76-85B4-6CBB6FC1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6B1A-8F12-4FA0-8F59-23D5336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19F-A6CD-432B-843A-C3AC562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7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2D0-1B9A-42CA-B303-A80DDAC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B4D5-7693-4F9F-9F80-56D01845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DB9-6DC3-4433-9F4D-AF1B933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B109-C23F-499E-9786-647CDC1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C25E-30A3-48A3-8F6F-6FE37C50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6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E7135-EF42-4939-B289-E5CCEA7C7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36952-84C6-4220-8FDE-ECE8F500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6457-9C41-458F-9995-24A7B04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ABCE-0C0C-4D8E-94F2-9E3B2D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E26C-ECDB-4F32-B893-953E1811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7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B-D7CE-43D2-87C6-4152234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DCE1-57B3-4EEC-8511-88C685E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A86A-D33B-4C8B-9A4F-3DB2F7B0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90B1-9007-4DC7-AC75-62F7E12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8299-DC9A-4DA5-BF25-FA3837F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3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E0E2-1845-40A0-B866-48A1BE7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681C-EA71-4EB1-B70C-228E880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3937-7202-49AF-BECA-D00F4CB7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22EE-7DB3-4C8B-8F5D-3A94552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F8DA-6A02-4209-A328-332FC215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1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1F9-5238-4B28-92CF-EE8412E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7BEC-AD62-4BF8-B870-4A8BE206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E44E-6911-42C0-9EE4-7D1D859E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4D25-5CA7-47D3-A131-0CB3E4F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A0ED-1C18-44B3-B430-08074640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5F91-D23E-4C2D-A8F7-1914AF3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9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3BE-0471-4492-894C-26BF380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134F-D631-42B1-9365-58B8B6F1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AD4F-643C-4C2C-AD30-01D69995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4FC6-4E09-4E03-A7D8-20E8A3F8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C546-FBD0-4506-94E1-1A7A892D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53F6-5842-49F6-8214-982A400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C1B1F-F033-4B38-9579-8D4CD89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54BF4-70BC-4D79-AFBA-B980CC9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2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EA9-B0E4-4A21-9BBD-33B2CDF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B74C-242B-4166-8365-2EC0FCF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15BE-6D0C-452D-B4C6-8D776E7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657D-388B-4AEA-927A-0ABCE2A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68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4B55-CB2D-4B4D-8A5E-C096230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FADB6-B152-4005-BC90-46CF506F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3D38-CE1E-4C7E-9189-47283983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4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5E5-2A53-45AC-9229-64284491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9FED-6362-4C79-A948-B6A842A4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9B56-5376-4710-A098-BF613C4D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42D-CEEF-48D3-B391-0AEDDA2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7419-565D-4DB8-AA5D-14949C0A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E351-F02D-4C83-A50A-E0400CA8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1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D60-2FD7-49AA-816D-561C259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CD0D-CCCA-4D9A-AF0F-71D94C8B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2174-14D2-43EA-92FE-A131BE8D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BEC5-0E0D-4A3C-84AA-2FB25EA7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469A-5DD3-42DB-A0AC-6ADCD748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7DF3-4E92-44DE-94E1-D5FE66A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8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EF8B-B3A9-465F-AF7E-C52C523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4C50-E794-4A59-B459-906E8952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0A53-A3DB-43FB-9C7D-59E644839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E181-5E95-4012-89B5-E5CF011362D6}" type="datetimeFigureOut">
              <a:rPr lang="en-NL" smtClean="0"/>
              <a:t>08/09/2021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00C5-9033-4E1D-B282-D0DBB37C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C3-C847-453F-B99C-CAB28936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5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112787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217135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2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988819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760570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0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98318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0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373381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9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E79D-2A65-40CD-993B-0C3BF2621577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Väisänen</dc:creator>
  <cp:lastModifiedBy>Alejandro Hirmas Frisius</cp:lastModifiedBy>
  <cp:revision>63</cp:revision>
  <dcterms:created xsi:type="dcterms:W3CDTF">2021-04-10T18:33:05Z</dcterms:created>
  <dcterms:modified xsi:type="dcterms:W3CDTF">2021-09-08T15:44:48Z</dcterms:modified>
</cp:coreProperties>
</file>