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7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Pounds</a:t>
                </a:r>
              </a:p>
            </c:rich>
          </c:tx>
          <c:layout>
            <c:manualLayout>
              <c:xMode val="edge"/>
              <c:yMode val="edge"/>
              <c:x val="7.8125E-3"/>
              <c:y val="0.466117220342198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94414370078739E-2"/>
          <c:y val="0.18680867453194669"/>
          <c:w val="0.90301808562992125"/>
          <c:h val="0.74194132985105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Amount of planted</a:t>
                </a:r>
                <a:r>
                  <a:rPr lang="en-US" sz="1600" b="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trees</a:t>
                </a:r>
              </a:p>
            </c:rich>
          </c:tx>
          <c:layout>
            <c:manualLayout>
              <c:xMode val="edge"/>
              <c:yMode val="edge"/>
              <c:x val="6.2500000000000003E-3"/>
              <c:y val="0.33252347856031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1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0.68181</cdr:y>
    </cdr:from>
    <cdr:to>
      <cdr:x>0.34196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43" y="3694489"/>
          <a:ext cx="970743" cy="133531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0.80502</cdr:y>
    </cdr:from>
    <cdr:to>
      <cdr:x>0.34196</cdr:x>
      <cdr:y>0.80502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43" y="4362146"/>
          <a:ext cx="970743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0.43663</cdr:y>
    </cdr:from>
    <cdr:to>
      <cdr:x>0.60481</cdr:x>
      <cdr:y>0.68047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82" y="2365979"/>
          <a:ext cx="978908" cy="132125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0.55855</cdr:y>
    </cdr:from>
    <cdr:to>
      <cdr:x>0.60481</cdr:x>
      <cdr:y>0.55855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82" y="3026606"/>
          <a:ext cx="978908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0.18594</cdr:y>
    </cdr:from>
    <cdr:to>
      <cdr:x>0.86831</cdr:x>
      <cdr:y>0.43437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92" y="1007532"/>
          <a:ext cx="978908" cy="134620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0.31016</cdr:y>
    </cdr:from>
    <cdr:to>
      <cdr:x>0.86831</cdr:x>
      <cdr:y>0.31016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92" y="1680633"/>
          <a:ext cx="978908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0.2185</cdr:x>
      <cdr:y>0.68047</cdr:y>
    </cdr:from>
    <cdr:to>
      <cdr:x>0.331</cdr:x>
      <cdr:y>0.92773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85" y="3687232"/>
          <a:ext cx="914400" cy="133985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0.8041</cdr:y>
    </cdr:from>
    <cdr:to>
      <cdr:x>0.331</cdr:x>
      <cdr:y>0.8041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85" y="435715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0.43538</cdr:y>
    </cdr:from>
    <cdr:to>
      <cdr:x>0.59254</cdr:x>
      <cdr:y>0.68047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4" y="2359175"/>
          <a:ext cx="914400" cy="132805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0.55792</cdr:y>
    </cdr:from>
    <cdr:to>
      <cdr:x>0.59254</cdr:x>
      <cdr:y>0.55792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4" y="3023204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0.74158</cdr:x>
      <cdr:y>0.18091</cdr:y>
    </cdr:from>
    <cdr:to>
      <cdr:x>0.85408</cdr:x>
      <cdr:y>0.43404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27543" y="980316"/>
          <a:ext cx="914400" cy="1371601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0.30748</cdr:y>
    </cdr:from>
    <cdr:to>
      <cdr:x>0.85408</cdr:x>
      <cdr:y>0.30748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27543" y="166611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0.2185</cdr:x>
      <cdr:y>0.68047</cdr:y>
    </cdr:from>
    <cdr:to>
      <cdr:x>0.331</cdr:x>
      <cdr:y>0.92773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85" y="3687232"/>
          <a:ext cx="914400" cy="133985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0.8041</cdr:y>
    </cdr:from>
    <cdr:to>
      <cdr:x>0.331</cdr:x>
      <cdr:y>0.8041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85" y="435715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0.31283</cdr:y>
    </cdr:from>
    <cdr:to>
      <cdr:x>0.59254</cdr:x>
      <cdr:y>0.55792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4" y="1695147"/>
          <a:ext cx="914400" cy="132805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0.43538</cdr:y>
    </cdr:from>
    <cdr:to>
      <cdr:x>0.59254</cdr:x>
      <cdr:y>0.43538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4" y="2359176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0.74158</cdr:x>
      <cdr:y>0.18091</cdr:y>
    </cdr:from>
    <cdr:to>
      <cdr:x>0.85408</cdr:x>
      <cdr:y>0.43404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27543" y="980316"/>
          <a:ext cx="914400" cy="1371601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0.30748</cdr:y>
    </cdr:from>
    <cdr:to>
      <cdr:x>0.85408</cdr:x>
      <cdr:y>0.30748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27543" y="166611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0.2185</cdr:x>
      <cdr:y>0.68047</cdr:y>
    </cdr:from>
    <cdr:to>
      <cdr:x>0.331</cdr:x>
      <cdr:y>0.92773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85" y="3687232"/>
          <a:ext cx="914400" cy="1339850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0.8041</cdr:y>
    </cdr:from>
    <cdr:to>
      <cdr:x>0.331</cdr:x>
      <cdr:y>0.8041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85" y="435715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0.48004</cdr:x>
      <cdr:y>0.55792</cdr:y>
    </cdr:from>
    <cdr:to>
      <cdr:x>0.59254</cdr:x>
      <cdr:y>0.80301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3901764" y="3023204"/>
          <a:ext cx="914400" cy="1328057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0.48004</cdr:x>
      <cdr:y>0.68047</cdr:y>
    </cdr:from>
    <cdr:to>
      <cdr:x>0.59254</cdr:x>
      <cdr:y>0.68047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3901764" y="3687233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0.74158</cdr:x>
      <cdr:y>0.18091</cdr:y>
    </cdr:from>
    <cdr:to>
      <cdr:x>0.85408</cdr:x>
      <cdr:y>0.43404</cdr:y>
    </cdr:to>
    <cdr:sp macro="" textlink="">
      <cdr:nvSpPr>
        <cdr:cNvPr id="24" name="Rectangle 23">
          <a:extLst xmlns:a="http://schemas.openxmlformats.org/drawingml/2006/main">
            <a:ext uri="{FF2B5EF4-FFF2-40B4-BE49-F238E27FC236}">
              <a16:creationId xmlns:a16="http://schemas.microsoft.com/office/drawing/2014/main" id="{C3DFED8B-1F78-4C78-8E44-B87D948D75E7}"/>
            </a:ext>
          </a:extLst>
        </cdr:cNvPr>
        <cdr:cNvSpPr/>
      </cdr:nvSpPr>
      <cdr:spPr>
        <a:xfrm xmlns:a="http://schemas.openxmlformats.org/drawingml/2006/main">
          <a:off x="6027543" y="980316"/>
          <a:ext cx="914400" cy="1371601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0.74158</cdr:x>
      <cdr:y>0.30748</cdr:y>
    </cdr:from>
    <cdr:to>
      <cdr:x>0.85408</cdr:x>
      <cdr:y>0.30748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3DB7D404-9539-4881-B9D2-93AAE285D635}"/>
            </a:ext>
          </a:extLst>
        </cdr:cNvPr>
        <cdr:cNvCxnSpPr>
          <a:stCxn xmlns:a="http://schemas.openxmlformats.org/drawingml/2006/main" id="24" idx="1"/>
          <a:endCxn xmlns:a="http://schemas.openxmlformats.org/drawingml/2006/main" id="24" idx="3"/>
        </cdr:cNvCxnSpPr>
      </cdr:nvCxnSpPr>
      <cdr:spPr>
        <a:xfrm xmlns:a="http://schemas.openxmlformats.org/drawingml/2006/main">
          <a:off x="6027543" y="1666117"/>
          <a:ext cx="914400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12/07/2021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390377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/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65033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1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97959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51</cp:revision>
  <dcterms:created xsi:type="dcterms:W3CDTF">2021-04-10T18:33:05Z</dcterms:created>
  <dcterms:modified xsi:type="dcterms:W3CDTF">2021-07-12T11:00:58Z</dcterms:modified>
</cp:coreProperties>
</file>