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68" r:id="rId5"/>
    <p:sldId id="269" r:id="rId6"/>
    <p:sldId id="273" r:id="rId7"/>
    <p:sldId id="270" r:id="rId8"/>
    <p:sldId id="262" r:id="rId9"/>
    <p:sldId id="264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426797217839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  <c:minorUnit val="2.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7.8125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0.28109</cdr:x>
      <cdr:y>0.04565</cdr:y>
    </cdr:from>
    <cdr:to>
      <cdr:x>0.80809</cdr:x>
      <cdr:y>0.92958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61F31A4E-0850-442C-B928-7A45BC1B4076}"/>
            </a:ext>
          </a:extLst>
        </cdr:cNvPr>
        <cdr:cNvCxnSpPr/>
      </cdr:nvCxnSpPr>
      <cdr:spPr>
        <a:xfrm xmlns:a="http://schemas.openxmlformats.org/drawingml/2006/main" flipV="1">
          <a:off x="2284725" y="247346"/>
          <a:ext cx="4283421" cy="478971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0.26156</cdr:x>
      <cdr:y>0.8971</cdr:y>
    </cdr:from>
    <cdr:to>
      <cdr:x>0.30062</cdr:x>
      <cdr:y>0.95569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14258432-96F3-450F-96BA-623F5C5C7A45}"/>
            </a:ext>
          </a:extLst>
        </cdr:cNvPr>
        <cdr:cNvSpPr/>
      </cdr:nvSpPr>
      <cdr:spPr>
        <a:xfrm xmlns:a="http://schemas.openxmlformats.org/drawingml/2006/main">
          <a:off x="2125975" y="4861075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0.52506</cdr:x>
      <cdr:y>0.45603</cdr:y>
    </cdr:from>
    <cdr:to>
      <cdr:x>0.56412</cdr:x>
      <cdr:y>0.51463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9246B6F5-B93D-46A5-A73A-0E344298C932}"/>
            </a:ext>
          </a:extLst>
        </cdr:cNvPr>
        <cdr:cNvSpPr/>
      </cdr:nvSpPr>
      <cdr:spPr>
        <a:xfrm xmlns:a="http://schemas.openxmlformats.org/drawingml/2006/main">
          <a:off x="4267686" y="2471088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0.78856</cdr:x>
      <cdr:y>0.02186</cdr:y>
    </cdr:from>
    <cdr:to>
      <cdr:x>0.82762</cdr:x>
      <cdr:y>0.08045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27A6A630-0EEF-4740-B3AF-DC03276E49B4}"/>
            </a:ext>
          </a:extLst>
        </cdr:cNvPr>
        <cdr:cNvSpPr/>
      </cdr:nvSpPr>
      <cdr:spPr>
        <a:xfrm xmlns:a="http://schemas.openxmlformats.org/drawingml/2006/main">
          <a:off x="6409396" y="118439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0.23968</cdr:x>
      <cdr:y>0.71529</cdr:y>
    </cdr:from>
    <cdr:to>
      <cdr:x>0.32251</cdr:x>
      <cdr:y>0.85324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948115" y="3875918"/>
          <a:ext cx="673220" cy="74748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0.23968</cdr:x>
      <cdr:y>0.78426</cdr:y>
    </cdr:from>
    <cdr:to>
      <cdr:x>0.32251</cdr:x>
      <cdr:y>0.78426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948115" y="4249661"/>
          <a:ext cx="67322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0.50318</cdr:x>
      <cdr:y>0.41441</cdr:y>
    </cdr:from>
    <cdr:to>
      <cdr:x>0.586</cdr:x>
      <cdr:y>0.55235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18435CF8-7DE4-4F11-88F5-B46D47AFD6E9}"/>
            </a:ext>
          </a:extLst>
        </cdr:cNvPr>
        <cdr:cNvSpPr/>
      </cdr:nvSpPr>
      <cdr:spPr>
        <a:xfrm xmlns:a="http://schemas.openxmlformats.org/drawingml/2006/main">
          <a:off x="4089826" y="2245538"/>
          <a:ext cx="673220" cy="74748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0.50318</cdr:x>
      <cdr:y>0.48338</cdr:y>
    </cdr:from>
    <cdr:to>
      <cdr:x>0.586</cdr:x>
      <cdr:y>0.48338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E46D5F46-67C4-4B81-B89A-AE4269668965}"/>
            </a:ext>
          </a:extLst>
        </cdr:cNvPr>
        <cdr:cNvCxnSpPr>
          <a:stCxn xmlns:a="http://schemas.openxmlformats.org/drawingml/2006/main" id="11" idx="1"/>
          <a:endCxn xmlns:a="http://schemas.openxmlformats.org/drawingml/2006/main" id="11" idx="3"/>
        </cdr:cNvCxnSpPr>
      </cdr:nvCxnSpPr>
      <cdr:spPr>
        <a:xfrm xmlns:a="http://schemas.openxmlformats.org/drawingml/2006/main">
          <a:off x="4089826" y="2619281"/>
          <a:ext cx="67322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0.75754</cdr:x>
      <cdr:y>0.12656</cdr:y>
    </cdr:from>
    <cdr:to>
      <cdr:x>0.84036</cdr:x>
      <cdr:y>0.26451</cdr:y>
    </cdr:to>
    <cdr:sp macro="" textlink="">
      <cdr:nvSpPr>
        <cdr:cNvPr id="14" name="Rectangle 13">
          <a:extLst xmlns:a="http://schemas.openxmlformats.org/drawingml/2006/main">
            <a:ext uri="{FF2B5EF4-FFF2-40B4-BE49-F238E27FC236}">
              <a16:creationId xmlns:a16="http://schemas.microsoft.com/office/drawing/2014/main" id="{18435CF8-7DE4-4F11-88F5-B46D47AFD6E9}"/>
            </a:ext>
          </a:extLst>
        </cdr:cNvPr>
        <cdr:cNvSpPr/>
      </cdr:nvSpPr>
      <cdr:spPr>
        <a:xfrm xmlns:a="http://schemas.openxmlformats.org/drawingml/2006/main">
          <a:off x="6157258" y="685797"/>
          <a:ext cx="673220" cy="74748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0.75754</cdr:x>
      <cdr:y>0.19554</cdr:y>
    </cdr:from>
    <cdr:to>
      <cdr:x>0.84036</cdr:x>
      <cdr:y>0.19554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E46D5F46-67C4-4B81-B89A-AE4269668965}"/>
            </a:ext>
          </a:extLst>
        </cdr:cNvPr>
        <cdr:cNvCxnSpPr>
          <a:stCxn xmlns:a="http://schemas.openxmlformats.org/drawingml/2006/main" id="14" idx="1"/>
          <a:endCxn xmlns:a="http://schemas.openxmlformats.org/drawingml/2006/main" id="14" idx="3"/>
        </cdr:cNvCxnSpPr>
      </cdr:nvCxnSpPr>
      <cdr:spPr>
        <a:xfrm xmlns:a="http://schemas.openxmlformats.org/drawingml/2006/main">
          <a:off x="6157258" y="1059540"/>
          <a:ext cx="67322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0.24541</cdr:x>
      <cdr:y>0.7106</cdr:y>
    </cdr:from>
    <cdr:to>
      <cdr:x>0.29923</cdr:x>
      <cdr:y>0.85926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994699" y="3850527"/>
          <a:ext cx="437461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0.24541</cdr:x>
      <cdr:y>0.78493</cdr:y>
    </cdr:from>
    <cdr:to>
      <cdr:x>0.29923</cdr:x>
      <cdr:y>0.78493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994699" y="4253289"/>
          <a:ext cx="437461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0.5097</cdr:x>
      <cdr:y>0.63426</cdr:y>
    </cdr:from>
    <cdr:to>
      <cdr:x>0.56352</cdr:x>
      <cdr:y>0.78292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0CD2B946-2F84-4338-96A8-BAF8C20C65D7}"/>
            </a:ext>
          </a:extLst>
        </cdr:cNvPr>
        <cdr:cNvSpPr/>
      </cdr:nvSpPr>
      <cdr:spPr>
        <a:xfrm xmlns:a="http://schemas.openxmlformats.org/drawingml/2006/main">
          <a:off x="4142813" y="3436870"/>
          <a:ext cx="437461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0.5097</cdr:x>
      <cdr:y>0.70859</cdr:y>
    </cdr:from>
    <cdr:to>
      <cdr:x>0.56352</cdr:x>
      <cdr:y>0.70859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A7954926-87D0-45E3-8AD7-0DC303068E1B}"/>
            </a:ext>
          </a:extLst>
        </cdr:cNvPr>
        <cdr:cNvCxnSpPr>
          <a:stCxn xmlns:a="http://schemas.openxmlformats.org/drawingml/2006/main" id="19" idx="1"/>
          <a:endCxn xmlns:a="http://schemas.openxmlformats.org/drawingml/2006/main" id="19" idx="3"/>
        </cdr:cNvCxnSpPr>
      </cdr:nvCxnSpPr>
      <cdr:spPr>
        <a:xfrm xmlns:a="http://schemas.openxmlformats.org/drawingml/2006/main">
          <a:off x="4142813" y="3839632"/>
          <a:ext cx="437461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0.78023</cdr:x>
      <cdr:y>0.05223</cdr:y>
    </cdr:from>
    <cdr:to>
      <cdr:x>0.83405</cdr:x>
      <cdr:y>0.20089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0CD2B946-2F84-4338-96A8-BAF8C20C65D7}"/>
            </a:ext>
          </a:extLst>
        </cdr:cNvPr>
        <cdr:cNvSpPr/>
      </cdr:nvSpPr>
      <cdr:spPr>
        <a:xfrm xmlns:a="http://schemas.openxmlformats.org/drawingml/2006/main">
          <a:off x="6341728" y="283035"/>
          <a:ext cx="437461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0.78023</cdr:x>
      <cdr:y>0.12656</cdr:y>
    </cdr:from>
    <cdr:to>
      <cdr:x>0.83405</cdr:x>
      <cdr:y>0.12656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A7954926-87D0-45E3-8AD7-0DC303068E1B}"/>
            </a:ext>
          </a:extLst>
        </cdr:cNvPr>
        <cdr:cNvCxnSpPr>
          <a:stCxn xmlns:a="http://schemas.openxmlformats.org/drawingml/2006/main" id="21" idx="1"/>
          <a:endCxn xmlns:a="http://schemas.openxmlformats.org/drawingml/2006/main" id="21" idx="3"/>
        </cdr:cNvCxnSpPr>
      </cdr:nvCxnSpPr>
      <cdr:spPr>
        <a:xfrm xmlns:a="http://schemas.openxmlformats.org/drawingml/2006/main">
          <a:off x="6341728" y="685797"/>
          <a:ext cx="437461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0.2185</cdr:x>
      <cdr:y>0.7106</cdr:y>
    </cdr:from>
    <cdr:to>
      <cdr:x>0.32232</cdr:x>
      <cdr:y>0.85926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9" y="385052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0.78493</cdr:y>
    </cdr:from>
    <cdr:to>
      <cdr:x>0.32232</cdr:x>
      <cdr:y>0.78493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9" y="425328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0.48725</cdr:x>
      <cdr:y>0.41462</cdr:y>
    </cdr:from>
    <cdr:to>
      <cdr:x>0.59107</cdr:x>
      <cdr:y>0.56328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3960370" y="2246708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0.48725</cdr:x>
      <cdr:y>0.48895</cdr:y>
    </cdr:from>
    <cdr:to>
      <cdr:x>0.59107</cdr:x>
      <cdr:y>0.48895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9" idx="1"/>
          <a:endCxn xmlns:a="http://schemas.openxmlformats.org/drawingml/2006/main" id="9" idx="3"/>
        </cdr:cNvCxnSpPr>
      </cdr:nvCxnSpPr>
      <cdr:spPr>
        <a:xfrm xmlns:a="http://schemas.openxmlformats.org/drawingml/2006/main">
          <a:off x="3960370" y="2649470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0.75689</cdr:x>
      <cdr:y>0.11596</cdr:y>
    </cdr:from>
    <cdr:to>
      <cdr:x>0.86071</cdr:x>
      <cdr:y>0.26462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6152027" y="62833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0.75689</cdr:x>
      <cdr:y>0.19029</cdr:y>
    </cdr:from>
    <cdr:to>
      <cdr:x>0.86071</cdr:x>
      <cdr:y>0.19029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11" idx="1"/>
          <a:endCxn xmlns:a="http://schemas.openxmlformats.org/drawingml/2006/main" id="11" idx="3"/>
        </cdr:cNvCxnSpPr>
      </cdr:nvCxnSpPr>
      <cdr:spPr>
        <a:xfrm xmlns:a="http://schemas.openxmlformats.org/drawingml/2006/main">
          <a:off x="6152027" y="103109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0.2185</cdr:x>
      <cdr:y>0.7106</cdr:y>
    </cdr:from>
    <cdr:to>
      <cdr:x>0.32232</cdr:x>
      <cdr:y>0.85926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9" y="385052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0.78493</cdr:y>
    </cdr:from>
    <cdr:to>
      <cdr:x>0.32232</cdr:x>
      <cdr:y>0.78493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9" y="425328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0.47207</cdr:x>
      <cdr:y>0.19364</cdr:y>
    </cdr:from>
    <cdr:to>
      <cdr:x>0.57589</cdr:x>
      <cdr:y>0.3423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3836998" y="1049270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0.47207</cdr:x>
      <cdr:y>0.26797</cdr:y>
    </cdr:from>
    <cdr:to>
      <cdr:x>0.57589</cdr:x>
      <cdr:y>0.26797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9" idx="1"/>
          <a:endCxn xmlns:a="http://schemas.openxmlformats.org/drawingml/2006/main" id="9" idx="3"/>
        </cdr:cNvCxnSpPr>
      </cdr:nvCxnSpPr>
      <cdr:spPr>
        <a:xfrm xmlns:a="http://schemas.openxmlformats.org/drawingml/2006/main">
          <a:off x="3836998" y="1452032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0.75689</cdr:x>
      <cdr:y>0.11596</cdr:y>
    </cdr:from>
    <cdr:to>
      <cdr:x>0.86071</cdr:x>
      <cdr:y>0.26462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6152027" y="62833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0.75689</cdr:x>
      <cdr:y>0.19029</cdr:y>
    </cdr:from>
    <cdr:to>
      <cdr:x>0.86071</cdr:x>
      <cdr:y>0.19029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11" idx="1"/>
          <a:endCxn xmlns:a="http://schemas.openxmlformats.org/drawingml/2006/main" id="11" idx="3"/>
        </cdr:cNvCxnSpPr>
      </cdr:nvCxnSpPr>
      <cdr:spPr>
        <a:xfrm xmlns:a="http://schemas.openxmlformats.org/drawingml/2006/main">
          <a:off x="6152027" y="103109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0.25925</cdr:x>
      <cdr:y>0.90334</cdr:y>
    </cdr:from>
    <cdr:to>
      <cdr:x>0.29832</cdr:x>
      <cdr:y>0.96193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107210" y="4894895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0.83445</cdr:y>
    </cdr:from>
    <cdr:to>
      <cdr:x>0.55582</cdr:x>
      <cdr:y>0.89304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4521593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0.29832</cdr:x>
      <cdr:y>0.86484</cdr:y>
    </cdr:from>
    <cdr:to>
      <cdr:x>0.54032</cdr:x>
      <cdr:y>0.93264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>
          <a:stCxn xmlns:a="http://schemas.openxmlformats.org/drawingml/2006/main" id="13" idx="6"/>
        </cdr:cNvCxnSpPr>
      </cdr:nvCxnSpPr>
      <cdr:spPr>
        <a:xfrm xmlns:a="http://schemas.openxmlformats.org/drawingml/2006/main" flipV="1">
          <a:off x="2424710" y="4686253"/>
          <a:ext cx="1967029" cy="36739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0.53629</cdr:x>
      <cdr:y>0.03828</cdr:y>
    </cdr:from>
    <cdr:to>
      <cdr:x>0.79783</cdr:x>
      <cdr:y>0.86663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358964" y="207432"/>
          <a:ext cx="2125779" cy="448854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0.26156</cdr:x>
      <cdr:y>0.90492</cdr:y>
    </cdr:from>
    <cdr:to>
      <cdr:x>0.30062</cdr:x>
      <cdr:y>0.96351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125975" y="4903464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0.52738</cdr:x>
      <cdr:y>0.09727</cdr:y>
    </cdr:from>
    <cdr:to>
      <cdr:x>0.56644</cdr:x>
      <cdr:y>0.15586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86512" y="527047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0.28109</cdr:x>
      <cdr:y>0.12467</cdr:y>
    </cdr:from>
    <cdr:to>
      <cdr:x>0.54459</cdr:x>
      <cdr:y>0.92958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/>
      </cdr:nvCxnSpPr>
      <cdr:spPr>
        <a:xfrm xmlns:a="http://schemas.openxmlformats.org/drawingml/2006/main" flipV="1">
          <a:off x="2284725" y="675520"/>
          <a:ext cx="2141711" cy="436154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0.54459</cdr:x>
      <cdr:y>0.03828</cdr:y>
    </cdr:from>
    <cdr:to>
      <cdr:x>0.79783</cdr:x>
      <cdr:y>0.12734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426436" y="207433"/>
          <a:ext cx="2058307" cy="48259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0.27475</cdr:x>
      <cdr:y>0.03594</cdr:y>
    </cdr:from>
    <cdr:to>
      <cdr:x>0.79783</cdr:x>
      <cdr:y>0.93627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1DCAABA0-6497-45DF-AA00-E29E91327BB9}"/>
            </a:ext>
          </a:extLst>
        </cdr:cNvPr>
        <cdr:cNvCxnSpPr/>
      </cdr:nvCxnSpPr>
      <cdr:spPr>
        <a:xfrm xmlns:a="http://schemas.openxmlformats.org/drawingml/2006/main" flipV="1">
          <a:off x="2233185" y="194732"/>
          <a:ext cx="4251558" cy="487861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0.25522</cdr:x>
      <cdr:y>0.90533</cdr:y>
    </cdr:from>
    <cdr:to>
      <cdr:x>0.29428</cdr:x>
      <cdr:y>0.96392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074435" y="4905668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0.45777</cdr:y>
    </cdr:from>
    <cdr:to>
      <cdr:x>0.55582</cdr:x>
      <cdr:y>0.51637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2480521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0.25522</cdr:x>
      <cdr:y>0.90245</cdr:y>
    </cdr:from>
    <cdr:to>
      <cdr:x>0.29428</cdr:x>
      <cdr:y>0.96105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074435" y="489010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0.83445</cdr:y>
    </cdr:from>
    <cdr:to>
      <cdr:x>0.55582</cdr:x>
      <cdr:y>0.89304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452159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0.29428</cdr:x>
      <cdr:y>0.86395</cdr:y>
    </cdr:from>
    <cdr:to>
      <cdr:x>0.53629</cdr:x>
      <cdr:y>0.93175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>
          <a:stCxn xmlns:a="http://schemas.openxmlformats.org/drawingml/2006/main" id="13" idx="6"/>
        </cdr:cNvCxnSpPr>
      </cdr:nvCxnSpPr>
      <cdr:spPr>
        <a:xfrm xmlns:a="http://schemas.openxmlformats.org/drawingml/2006/main" flipV="1">
          <a:off x="2391935" y="4681461"/>
          <a:ext cx="1967029" cy="36739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0.53629</cdr:x>
      <cdr:y>0.03828</cdr:y>
    </cdr:from>
    <cdr:to>
      <cdr:x>0.79783</cdr:x>
      <cdr:y>0.86663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358964" y="207432"/>
          <a:ext cx="2125779" cy="448854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0.25522</cdr:x>
      <cdr:y>0.90245</cdr:y>
    </cdr:from>
    <cdr:to>
      <cdr:x>0.29428</cdr:x>
      <cdr:y>0.96105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074435" y="489010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0.09727</cdr:y>
    </cdr:from>
    <cdr:to>
      <cdr:x>0.55582</cdr:x>
      <cdr:y>0.15586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527047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0.02236</cdr:y>
    </cdr:from>
    <cdr:to>
      <cdr:x>0.81736</cdr:x>
      <cdr:y>0.08095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12116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0.27475</cdr:x>
      <cdr:y>0.126</cdr:y>
    </cdr:from>
    <cdr:to>
      <cdr:x>0.53629</cdr:x>
      <cdr:y>0.93091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/>
      </cdr:nvCxnSpPr>
      <cdr:spPr>
        <a:xfrm xmlns:a="http://schemas.openxmlformats.org/drawingml/2006/main" flipV="1">
          <a:off x="2233185" y="682775"/>
          <a:ext cx="2125779" cy="436154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0.53629</cdr:x>
      <cdr:y>0.04699</cdr:y>
    </cdr:from>
    <cdr:to>
      <cdr:x>0.79783</cdr:x>
      <cdr:y>0.126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358964" y="254603"/>
          <a:ext cx="2125779" cy="42817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0.28125</cdr:x>
      <cdr:y>0.78225</cdr:y>
    </cdr:from>
    <cdr:to>
      <cdr:x>0.80714</cdr:x>
      <cdr:y>0.93828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1DCAABA0-6497-45DF-AA00-E29E91327BB9}"/>
            </a:ext>
          </a:extLst>
        </cdr:cNvPr>
        <cdr:cNvCxnSpPr/>
      </cdr:nvCxnSpPr>
      <cdr:spPr>
        <a:xfrm xmlns:a="http://schemas.openxmlformats.org/drawingml/2006/main" flipV="1">
          <a:off x="2286001" y="4238775"/>
          <a:ext cx="4274457" cy="84546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0.26147</cdr:x>
      <cdr:y>0.90781</cdr:y>
    </cdr:from>
    <cdr:to>
      <cdr:x>0.30053</cdr:x>
      <cdr:y>0.96641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125235" y="4919132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0.83512</cdr:y>
    </cdr:from>
    <cdr:to>
      <cdr:x>0.55582</cdr:x>
      <cdr:y>0.89371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4525221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0.78979</cdr:x>
      <cdr:y>0.75528</cdr:y>
    </cdr:from>
    <cdr:to>
      <cdr:x>0.82885</cdr:x>
      <cdr:y>0.81388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419428" y="4092635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0.34414</cdr:y>
    </cdr:from>
    <cdr:to>
      <cdr:x>0.60547</cdr:x>
      <cdr:y>0.63242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1864783"/>
          <a:ext cx="984292" cy="1562108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0.48828</cdr:y>
    </cdr:from>
    <cdr:to>
      <cdr:x>0.60547</cdr:x>
      <cdr:y>0.48828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2645837"/>
          <a:ext cx="98429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0.48404</cdr:x>
      <cdr:y>0.1951</cdr:y>
    </cdr:from>
    <cdr:to>
      <cdr:x>0.60514</cdr:x>
      <cdr:y>0.48895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4285" y="1057188"/>
          <a:ext cx="984301" cy="1592273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0.48404</cdr:x>
      <cdr:y>0.34203</cdr:y>
    </cdr:from>
    <cdr:to>
      <cdr:x>0.60514</cdr:x>
      <cdr:y>0.34203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4285" y="1853325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17/05/2022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77452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705383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705383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718747"/>
            <a:ext cx="1481597" cy="485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1E192-9925-4CB6-8A5B-26DADFD1CF2D}"/>
              </a:ext>
            </a:extLst>
          </p:cNvPr>
          <p:cNvSpPr txBox="1"/>
          <p:nvPr/>
        </p:nvSpPr>
        <p:spPr>
          <a:xfrm>
            <a:off x="4107372" y="4927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667FF-F847-4698-8D8B-044A4AF6C2D7}"/>
              </a:ext>
            </a:extLst>
          </p:cNvPr>
          <p:cNvSpPr txBox="1"/>
          <p:nvPr/>
        </p:nvSpPr>
        <p:spPr>
          <a:xfrm>
            <a:off x="6249083" y="2487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ABFB2-F33B-4EBA-BE9F-AA7CF2C2CED9}"/>
              </a:ext>
            </a:extLst>
          </p:cNvPr>
          <p:cNvSpPr txBox="1"/>
          <p:nvPr/>
        </p:nvSpPr>
        <p:spPr>
          <a:xfrm>
            <a:off x="8390793" y="19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65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80705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893681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78930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864195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5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347729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078518" y="491090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008017" y="45415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3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endParaRPr lang="en-NL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E55E1F-4CBE-4B8F-A01F-DD731C2B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705383"/>
            <a:ext cx="1481597" cy="49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6AA11-4081-4211-ACCF-F24A36C08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705383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9C93A-42E3-459A-8448-4FC2D5DB2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718747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759934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078518" y="491090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161719" y="5646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87.5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3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endParaRPr lang="en-NL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E55E1F-4CBE-4B8F-A01F-DD731C2B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705383"/>
            <a:ext cx="1481597" cy="49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6AA11-4081-4211-ACCF-F24A36C08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705383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9C93A-42E3-459A-8448-4FC2D5DB2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718747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79455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4DC1E-B59B-4F58-A16C-6ABB8FD665AF}"/>
              </a:ext>
            </a:extLst>
          </p:cNvPr>
          <p:cNvSpPr txBox="1"/>
          <p:nvPr/>
        </p:nvSpPr>
        <p:spPr>
          <a:xfrm>
            <a:off x="4128855" y="492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F9FE1-53C5-4867-8C36-D7D4B731432B}"/>
              </a:ext>
            </a:extLst>
          </p:cNvPr>
          <p:cNvSpPr txBox="1"/>
          <p:nvPr/>
        </p:nvSpPr>
        <p:spPr>
          <a:xfrm>
            <a:off x="6181611" y="24620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3FEF1-5CA5-46CD-B857-0A8294250B62}"/>
              </a:ext>
            </a:extLst>
          </p:cNvPr>
          <p:cNvSpPr txBox="1"/>
          <p:nvPr/>
        </p:nvSpPr>
        <p:spPr>
          <a:xfrm>
            <a:off x="8307390" y="71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9873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181548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114341" y="49109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152757" y="45415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3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63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193528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114341" y="49109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095999" y="5568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19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3312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63961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E1911-E3E8-49D7-921E-11584CE8CF9E}"/>
              </a:ext>
            </a:extLst>
          </p:cNvPr>
          <p:cNvSpPr txBox="1"/>
          <p:nvPr/>
        </p:nvSpPr>
        <p:spPr>
          <a:xfrm>
            <a:off x="4128855" y="492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10407-C4C9-405F-974B-767A704EA6C4}"/>
              </a:ext>
            </a:extLst>
          </p:cNvPr>
          <p:cNvSpPr txBox="1"/>
          <p:nvPr/>
        </p:nvSpPr>
        <p:spPr>
          <a:xfrm>
            <a:off x="6152757" y="45560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0B586-9C7F-46EE-AD63-D81D959BD6FD}"/>
              </a:ext>
            </a:extLst>
          </p:cNvPr>
          <p:cNvSpPr txBox="1"/>
          <p:nvPr/>
        </p:nvSpPr>
        <p:spPr>
          <a:xfrm>
            <a:off x="8461370" y="4127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766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89461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85349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2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Alejandro Hirmas Frisius</cp:lastModifiedBy>
  <cp:revision>74</cp:revision>
  <dcterms:created xsi:type="dcterms:W3CDTF">2021-04-10T18:33:05Z</dcterms:created>
  <dcterms:modified xsi:type="dcterms:W3CDTF">2022-05-17T07:33:25Z</dcterms:modified>
</cp:coreProperties>
</file>