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75" r:id="rId4"/>
    <p:sldId id="268" r:id="rId5"/>
    <p:sldId id="269" r:id="rId6"/>
    <p:sldId id="273" r:id="rId7"/>
    <p:sldId id="270" r:id="rId8"/>
    <p:sldId id="262" r:id="rId9"/>
    <p:sldId id="264" r:id="rId10"/>
    <p:sldId id="265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426797217839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  <c:minorUnit val="2.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919414370078742E-2"/>
          <c:y val="4.6183683182598217E-2"/>
          <c:w val="0.90301808562992125"/>
          <c:h val="0.8872538209120435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1.0937499999999999E-2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7.8125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606914370078739E-2"/>
          <c:y val="5.087118289424318E-2"/>
          <c:w val="0.89520558562992125"/>
          <c:h val="0.8778788214887536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DFC-430C-9717-0A8C909F24F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DFC-430C-9717-0A8C909F2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337520"/>
        <c:axId val="510073344"/>
      </c:barChart>
      <c:catAx>
        <c:axId val="81633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073344"/>
        <c:crosses val="autoZero"/>
        <c:auto val="1"/>
        <c:lblAlgn val="ctr"/>
        <c:lblOffset val="100"/>
        <c:noMultiLvlLbl val="0"/>
      </c:catAx>
      <c:valAx>
        <c:axId val="510073344"/>
        <c:scaling>
          <c:orientation val="minMax"/>
          <c:max val="9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Points</a:t>
                </a:r>
              </a:p>
            </c:rich>
          </c:tx>
          <c:layout>
            <c:manualLayout>
              <c:xMode val="edge"/>
              <c:yMode val="edge"/>
              <c:x val="9.3749999999999997E-3"/>
              <c:y val="0.43564847221650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6337520"/>
        <c:crosses val="autoZero"/>
        <c:crossBetween val="between"/>
        <c:majorUnit val="5"/>
      </c:valAx>
      <c:spPr>
        <a:pattFill prst="pct20">
          <a:fgClr>
            <a:schemeClr val="bg2"/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0.28109</cdr:x>
      <cdr:y>0.04565</cdr:y>
    </cdr:from>
    <cdr:to>
      <cdr:x>0.80809</cdr:x>
      <cdr:y>0.92958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61F31A4E-0850-442C-B928-7A45BC1B4076}"/>
            </a:ext>
          </a:extLst>
        </cdr:cNvPr>
        <cdr:cNvCxnSpPr/>
      </cdr:nvCxnSpPr>
      <cdr:spPr>
        <a:xfrm xmlns:a="http://schemas.openxmlformats.org/drawingml/2006/main" flipV="1">
          <a:off x="2284725" y="247346"/>
          <a:ext cx="4283421" cy="4789716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0.26156</cdr:x>
      <cdr:y>0.8971</cdr:y>
    </cdr:from>
    <cdr:to>
      <cdr:x>0.30062</cdr:x>
      <cdr:y>0.95569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14258432-96F3-450F-96BA-623F5C5C7A45}"/>
            </a:ext>
          </a:extLst>
        </cdr:cNvPr>
        <cdr:cNvSpPr/>
      </cdr:nvSpPr>
      <cdr:spPr>
        <a:xfrm xmlns:a="http://schemas.openxmlformats.org/drawingml/2006/main">
          <a:off x="2125975" y="4861075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0.52506</cdr:x>
      <cdr:y>0.45603</cdr:y>
    </cdr:from>
    <cdr:to>
      <cdr:x>0.56412</cdr:x>
      <cdr:y>0.51463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9246B6F5-B93D-46A5-A73A-0E344298C932}"/>
            </a:ext>
          </a:extLst>
        </cdr:cNvPr>
        <cdr:cNvSpPr/>
      </cdr:nvSpPr>
      <cdr:spPr>
        <a:xfrm xmlns:a="http://schemas.openxmlformats.org/drawingml/2006/main">
          <a:off x="4267686" y="2471088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0.78856</cdr:x>
      <cdr:y>0.02186</cdr:y>
    </cdr:from>
    <cdr:to>
      <cdr:x>0.82762</cdr:x>
      <cdr:y>0.08045</cdr:y>
    </cdr:to>
    <cdr:sp macro="" textlink="">
      <cdr:nvSpPr>
        <cdr:cNvPr id="11" name="Flowchart: Connector 10">
          <a:extLst xmlns:a="http://schemas.openxmlformats.org/drawingml/2006/main">
            <a:ext uri="{FF2B5EF4-FFF2-40B4-BE49-F238E27FC236}">
              <a16:creationId xmlns:a16="http://schemas.microsoft.com/office/drawing/2014/main" id="{27A6A630-0EEF-4740-B3AF-DC03276E49B4}"/>
            </a:ext>
          </a:extLst>
        </cdr:cNvPr>
        <cdr:cNvSpPr/>
      </cdr:nvSpPr>
      <cdr:spPr>
        <a:xfrm xmlns:a="http://schemas.openxmlformats.org/drawingml/2006/main">
          <a:off x="6409396" y="118439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0.23968</cdr:x>
      <cdr:y>0.71529</cdr:y>
    </cdr:from>
    <cdr:to>
      <cdr:x>0.32251</cdr:x>
      <cdr:y>0.85324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948115" y="3875918"/>
          <a:ext cx="673220" cy="74748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0.23968</cdr:x>
      <cdr:y>0.78426</cdr:y>
    </cdr:from>
    <cdr:to>
      <cdr:x>0.32251</cdr:x>
      <cdr:y>0.78426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948115" y="4249661"/>
          <a:ext cx="67322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0.50318</cdr:x>
      <cdr:y>0.41441</cdr:y>
    </cdr:from>
    <cdr:to>
      <cdr:x>0.586</cdr:x>
      <cdr:y>0.55235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18435CF8-7DE4-4F11-88F5-B46D47AFD6E9}"/>
            </a:ext>
          </a:extLst>
        </cdr:cNvPr>
        <cdr:cNvSpPr/>
      </cdr:nvSpPr>
      <cdr:spPr>
        <a:xfrm xmlns:a="http://schemas.openxmlformats.org/drawingml/2006/main">
          <a:off x="4089826" y="2245538"/>
          <a:ext cx="673220" cy="74748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0.50318</cdr:x>
      <cdr:y>0.48338</cdr:y>
    </cdr:from>
    <cdr:to>
      <cdr:x>0.586</cdr:x>
      <cdr:y>0.48338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E46D5F46-67C4-4B81-B89A-AE4269668965}"/>
            </a:ext>
          </a:extLst>
        </cdr:cNvPr>
        <cdr:cNvCxnSpPr>
          <a:stCxn xmlns:a="http://schemas.openxmlformats.org/drawingml/2006/main" id="11" idx="1"/>
          <a:endCxn xmlns:a="http://schemas.openxmlformats.org/drawingml/2006/main" id="11" idx="3"/>
        </cdr:cNvCxnSpPr>
      </cdr:nvCxnSpPr>
      <cdr:spPr>
        <a:xfrm xmlns:a="http://schemas.openxmlformats.org/drawingml/2006/main">
          <a:off x="4089826" y="2619281"/>
          <a:ext cx="67322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0.75754</cdr:x>
      <cdr:y>0.12656</cdr:y>
    </cdr:from>
    <cdr:to>
      <cdr:x>0.84036</cdr:x>
      <cdr:y>0.26451</cdr:y>
    </cdr:to>
    <cdr:sp macro="" textlink="">
      <cdr:nvSpPr>
        <cdr:cNvPr id="14" name="Rectangle 13">
          <a:extLst xmlns:a="http://schemas.openxmlformats.org/drawingml/2006/main">
            <a:ext uri="{FF2B5EF4-FFF2-40B4-BE49-F238E27FC236}">
              <a16:creationId xmlns:a16="http://schemas.microsoft.com/office/drawing/2014/main" id="{18435CF8-7DE4-4F11-88F5-B46D47AFD6E9}"/>
            </a:ext>
          </a:extLst>
        </cdr:cNvPr>
        <cdr:cNvSpPr/>
      </cdr:nvSpPr>
      <cdr:spPr>
        <a:xfrm xmlns:a="http://schemas.openxmlformats.org/drawingml/2006/main">
          <a:off x="6157258" y="685797"/>
          <a:ext cx="673220" cy="747486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0.75754</cdr:x>
      <cdr:y>0.19554</cdr:y>
    </cdr:from>
    <cdr:to>
      <cdr:x>0.84036</cdr:x>
      <cdr:y>0.19554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E46D5F46-67C4-4B81-B89A-AE4269668965}"/>
            </a:ext>
          </a:extLst>
        </cdr:cNvPr>
        <cdr:cNvCxnSpPr>
          <a:stCxn xmlns:a="http://schemas.openxmlformats.org/drawingml/2006/main" id="14" idx="1"/>
          <a:endCxn xmlns:a="http://schemas.openxmlformats.org/drawingml/2006/main" id="14" idx="3"/>
        </cdr:cNvCxnSpPr>
      </cdr:nvCxnSpPr>
      <cdr:spPr>
        <a:xfrm xmlns:a="http://schemas.openxmlformats.org/drawingml/2006/main">
          <a:off x="6157258" y="1059540"/>
          <a:ext cx="67322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0.24541</cdr:x>
      <cdr:y>0.7106</cdr:y>
    </cdr:from>
    <cdr:to>
      <cdr:x>0.29923</cdr:x>
      <cdr:y>0.85926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994699" y="3850527"/>
          <a:ext cx="437461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0.24541</cdr:x>
      <cdr:y>0.78493</cdr:y>
    </cdr:from>
    <cdr:to>
      <cdr:x>0.29923</cdr:x>
      <cdr:y>0.78493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994699" y="4253289"/>
          <a:ext cx="437461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0.5097</cdr:x>
      <cdr:y>0.63426</cdr:y>
    </cdr:from>
    <cdr:to>
      <cdr:x>0.56352</cdr:x>
      <cdr:y>0.78292</cdr:y>
    </cdr:to>
    <cdr:sp macro="" textlink="">
      <cdr:nvSpPr>
        <cdr:cNvPr id="19" name="Rectangle 18">
          <a:extLst xmlns:a="http://schemas.openxmlformats.org/drawingml/2006/main">
            <a:ext uri="{FF2B5EF4-FFF2-40B4-BE49-F238E27FC236}">
              <a16:creationId xmlns:a16="http://schemas.microsoft.com/office/drawing/2014/main" id="{0CD2B946-2F84-4338-96A8-BAF8C20C65D7}"/>
            </a:ext>
          </a:extLst>
        </cdr:cNvPr>
        <cdr:cNvSpPr/>
      </cdr:nvSpPr>
      <cdr:spPr>
        <a:xfrm xmlns:a="http://schemas.openxmlformats.org/drawingml/2006/main">
          <a:off x="4142813" y="3436870"/>
          <a:ext cx="437461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0.5097</cdr:x>
      <cdr:y>0.70859</cdr:y>
    </cdr:from>
    <cdr:to>
      <cdr:x>0.56352</cdr:x>
      <cdr:y>0.70859</cdr:y>
    </cdr:to>
    <cdr:cxnSp macro="">
      <cdr:nvCxnSpPr>
        <cdr:cNvPr id="20" name="Straight Connector 19">
          <a:extLst xmlns:a="http://schemas.openxmlformats.org/drawingml/2006/main">
            <a:ext uri="{FF2B5EF4-FFF2-40B4-BE49-F238E27FC236}">
              <a16:creationId xmlns:a16="http://schemas.microsoft.com/office/drawing/2014/main" id="{A7954926-87D0-45E3-8AD7-0DC303068E1B}"/>
            </a:ext>
          </a:extLst>
        </cdr:cNvPr>
        <cdr:cNvCxnSpPr>
          <a:stCxn xmlns:a="http://schemas.openxmlformats.org/drawingml/2006/main" id="19" idx="1"/>
          <a:endCxn xmlns:a="http://schemas.openxmlformats.org/drawingml/2006/main" id="19" idx="3"/>
        </cdr:cNvCxnSpPr>
      </cdr:nvCxnSpPr>
      <cdr:spPr>
        <a:xfrm xmlns:a="http://schemas.openxmlformats.org/drawingml/2006/main">
          <a:off x="4142813" y="3839632"/>
          <a:ext cx="437461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0.78023</cdr:x>
      <cdr:y>0.05223</cdr:y>
    </cdr:from>
    <cdr:to>
      <cdr:x>0.83405</cdr:x>
      <cdr:y>0.20089</cdr:y>
    </cdr:to>
    <cdr:sp macro="" textlink="">
      <cdr:nvSpPr>
        <cdr:cNvPr id="21" name="Rectangle 20">
          <a:extLst xmlns:a="http://schemas.openxmlformats.org/drawingml/2006/main">
            <a:ext uri="{FF2B5EF4-FFF2-40B4-BE49-F238E27FC236}">
              <a16:creationId xmlns:a16="http://schemas.microsoft.com/office/drawing/2014/main" id="{0CD2B946-2F84-4338-96A8-BAF8C20C65D7}"/>
            </a:ext>
          </a:extLst>
        </cdr:cNvPr>
        <cdr:cNvSpPr/>
      </cdr:nvSpPr>
      <cdr:spPr>
        <a:xfrm xmlns:a="http://schemas.openxmlformats.org/drawingml/2006/main">
          <a:off x="6341728" y="283035"/>
          <a:ext cx="437461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0.78023</cdr:x>
      <cdr:y>0.12656</cdr:y>
    </cdr:from>
    <cdr:to>
      <cdr:x>0.83405</cdr:x>
      <cdr:y>0.12656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A7954926-87D0-45E3-8AD7-0DC303068E1B}"/>
            </a:ext>
          </a:extLst>
        </cdr:cNvPr>
        <cdr:cNvCxnSpPr>
          <a:stCxn xmlns:a="http://schemas.openxmlformats.org/drawingml/2006/main" id="21" idx="1"/>
          <a:endCxn xmlns:a="http://schemas.openxmlformats.org/drawingml/2006/main" id="21" idx="3"/>
        </cdr:cNvCxnSpPr>
      </cdr:nvCxnSpPr>
      <cdr:spPr>
        <a:xfrm xmlns:a="http://schemas.openxmlformats.org/drawingml/2006/main">
          <a:off x="6341728" y="685797"/>
          <a:ext cx="437461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0.2185</cdr:x>
      <cdr:y>0.7106</cdr:y>
    </cdr:from>
    <cdr:to>
      <cdr:x>0.32232</cdr:x>
      <cdr:y>0.85926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9" y="385052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0.78493</cdr:y>
    </cdr:from>
    <cdr:to>
      <cdr:x>0.32232</cdr:x>
      <cdr:y>0.78493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9" y="425328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0.48725</cdr:x>
      <cdr:y>0.41462</cdr:y>
    </cdr:from>
    <cdr:to>
      <cdr:x>0.59107</cdr:x>
      <cdr:y>0.56328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3960370" y="2246708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0.48725</cdr:x>
      <cdr:y>0.48895</cdr:y>
    </cdr:from>
    <cdr:to>
      <cdr:x>0.59107</cdr:x>
      <cdr:y>0.48895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9" idx="1"/>
          <a:endCxn xmlns:a="http://schemas.openxmlformats.org/drawingml/2006/main" id="9" idx="3"/>
        </cdr:cNvCxnSpPr>
      </cdr:nvCxnSpPr>
      <cdr:spPr>
        <a:xfrm xmlns:a="http://schemas.openxmlformats.org/drawingml/2006/main">
          <a:off x="3960370" y="2649470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0.75689</cdr:x>
      <cdr:y>0.11596</cdr:y>
    </cdr:from>
    <cdr:to>
      <cdr:x>0.86071</cdr:x>
      <cdr:y>0.26462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6152027" y="62833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0.75689</cdr:x>
      <cdr:y>0.19029</cdr:y>
    </cdr:from>
    <cdr:to>
      <cdr:x>0.86071</cdr:x>
      <cdr:y>0.19029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11" idx="1"/>
          <a:endCxn xmlns:a="http://schemas.openxmlformats.org/drawingml/2006/main" id="11" idx="3"/>
        </cdr:cNvCxnSpPr>
      </cdr:nvCxnSpPr>
      <cdr:spPr>
        <a:xfrm xmlns:a="http://schemas.openxmlformats.org/drawingml/2006/main">
          <a:off x="6152027" y="103109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0.2185</cdr:x>
      <cdr:y>0.7106</cdr:y>
    </cdr:from>
    <cdr:to>
      <cdr:x>0.32232</cdr:x>
      <cdr:y>0.85926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18D35A23-2783-44A4-AB7C-4AEBD09222C6}"/>
            </a:ext>
          </a:extLst>
        </cdr:cNvPr>
        <cdr:cNvSpPr/>
      </cdr:nvSpPr>
      <cdr:spPr>
        <a:xfrm xmlns:a="http://schemas.openxmlformats.org/drawingml/2006/main">
          <a:off x="1775969" y="385052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NL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0.2185</cdr:x>
      <cdr:y>0.78493</cdr:y>
    </cdr:from>
    <cdr:to>
      <cdr:x>0.32232</cdr:x>
      <cdr:y>0.78493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AB338D40-3F1B-408E-ACD5-034DFDF415EE}"/>
            </a:ext>
          </a:extLst>
        </cdr:cNvPr>
        <cdr:cNvCxnSpPr>
          <a:stCxn xmlns:a="http://schemas.openxmlformats.org/drawingml/2006/main" id="2" idx="1"/>
          <a:endCxn xmlns:a="http://schemas.openxmlformats.org/drawingml/2006/main" id="2" idx="3"/>
        </cdr:cNvCxnSpPr>
      </cdr:nvCxnSpPr>
      <cdr:spPr>
        <a:xfrm xmlns:a="http://schemas.openxmlformats.org/drawingml/2006/main">
          <a:off x="1775969" y="425328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0.47207</cdr:x>
      <cdr:y>0.19364</cdr:y>
    </cdr:from>
    <cdr:to>
      <cdr:x>0.57589</cdr:x>
      <cdr:y>0.3423</cdr:y>
    </cdr:to>
    <cdr:sp macro="" textlink="">
      <cdr:nvSpPr>
        <cdr:cNvPr id="9" name="Rectangle 8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3836998" y="1049270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0.47207</cdr:x>
      <cdr:y>0.26797</cdr:y>
    </cdr:from>
    <cdr:to>
      <cdr:x>0.57589</cdr:x>
      <cdr:y>0.26797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9" idx="1"/>
          <a:endCxn xmlns:a="http://schemas.openxmlformats.org/drawingml/2006/main" id="9" idx="3"/>
        </cdr:cNvCxnSpPr>
      </cdr:nvCxnSpPr>
      <cdr:spPr>
        <a:xfrm xmlns:a="http://schemas.openxmlformats.org/drawingml/2006/main">
          <a:off x="3836998" y="1452032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0.75689</cdr:x>
      <cdr:y>0.11596</cdr:y>
    </cdr:from>
    <cdr:to>
      <cdr:x>0.86071</cdr:x>
      <cdr:y>0.26462</cdr:y>
    </cdr:to>
    <cdr:sp macro="" textlink="">
      <cdr:nvSpPr>
        <cdr:cNvPr id="11" name="Rectangle 10">
          <a:extLst xmlns:a="http://schemas.openxmlformats.org/drawingml/2006/main">
            <a:ext uri="{FF2B5EF4-FFF2-40B4-BE49-F238E27FC236}">
              <a16:creationId xmlns:a16="http://schemas.microsoft.com/office/drawing/2014/main" id="{027EA2EE-4565-482A-B376-99521BBD72EF}"/>
            </a:ext>
          </a:extLst>
        </cdr:cNvPr>
        <cdr:cNvSpPr/>
      </cdr:nvSpPr>
      <cdr:spPr>
        <a:xfrm xmlns:a="http://schemas.openxmlformats.org/drawingml/2006/main">
          <a:off x="6152027" y="628337"/>
          <a:ext cx="843862" cy="805524"/>
        </a:xfrm>
        <a:prstGeom xmlns:a="http://schemas.openxmlformats.org/drawingml/2006/main" prst="rect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5"/>
        </a:lnRef>
        <a:fillRef xmlns:a="http://schemas.openxmlformats.org/drawingml/2006/main" idx="2">
          <a:schemeClr val="accent5"/>
        </a:fillRef>
        <a:effectRef xmlns:a="http://schemas.openxmlformats.org/drawingml/2006/main" idx="1">
          <a:schemeClr val="accent5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0.75689</cdr:x>
      <cdr:y>0.19029</cdr:y>
    </cdr:from>
    <cdr:to>
      <cdr:x>0.86071</cdr:x>
      <cdr:y>0.19029</cdr:y>
    </cdr:to>
    <cdr:cxnSp macro="">
      <cdr:nvCxnSpPr>
        <cdr:cNvPr id="12" name="Straight Connector 11">
          <a:extLst xmlns:a="http://schemas.openxmlformats.org/drawingml/2006/main">
            <a:ext uri="{FF2B5EF4-FFF2-40B4-BE49-F238E27FC236}">
              <a16:creationId xmlns:a16="http://schemas.microsoft.com/office/drawing/2014/main" id="{2E86FD97-DB7E-45E9-B8B6-DDD086B6CEE1}"/>
            </a:ext>
          </a:extLst>
        </cdr:cNvPr>
        <cdr:cNvCxnSpPr>
          <a:stCxn xmlns:a="http://schemas.openxmlformats.org/drawingml/2006/main" id="11" idx="1"/>
          <a:endCxn xmlns:a="http://schemas.openxmlformats.org/drawingml/2006/main" id="11" idx="3"/>
        </cdr:cNvCxnSpPr>
      </cdr:nvCxnSpPr>
      <cdr:spPr>
        <a:xfrm xmlns:a="http://schemas.openxmlformats.org/drawingml/2006/main">
          <a:off x="6152027" y="1031099"/>
          <a:ext cx="843862" cy="0"/>
        </a:xfrm>
        <a:prstGeom xmlns:a="http://schemas.openxmlformats.org/drawingml/2006/main" prst="lin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0.25925</cdr:x>
      <cdr:y>0.90334</cdr:y>
    </cdr:from>
    <cdr:to>
      <cdr:x>0.29832</cdr:x>
      <cdr:y>0.96193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107210" y="4894895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0.83445</cdr:y>
    </cdr:from>
    <cdr:to>
      <cdr:x>0.55582</cdr:x>
      <cdr:y>0.89304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4521593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0.29832</cdr:x>
      <cdr:y>0.86484</cdr:y>
    </cdr:from>
    <cdr:to>
      <cdr:x>0.54032</cdr:x>
      <cdr:y>0.93264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>
          <a:stCxn xmlns:a="http://schemas.openxmlformats.org/drawingml/2006/main" id="13" idx="6"/>
        </cdr:cNvCxnSpPr>
      </cdr:nvCxnSpPr>
      <cdr:spPr>
        <a:xfrm xmlns:a="http://schemas.openxmlformats.org/drawingml/2006/main" flipV="1">
          <a:off x="2424710" y="4686253"/>
          <a:ext cx="1967029" cy="367392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0.53629</cdr:x>
      <cdr:y>0.03828</cdr:y>
    </cdr:from>
    <cdr:to>
      <cdr:x>0.79783</cdr:x>
      <cdr:y>0.86663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358964" y="207432"/>
          <a:ext cx="2125779" cy="448854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0.26156</cdr:x>
      <cdr:y>0.90492</cdr:y>
    </cdr:from>
    <cdr:to>
      <cdr:x>0.30062</cdr:x>
      <cdr:y>0.96351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125975" y="4903464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0.52738</cdr:x>
      <cdr:y>0.09727</cdr:y>
    </cdr:from>
    <cdr:to>
      <cdr:x>0.56644</cdr:x>
      <cdr:y>0.15586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86512" y="527047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0.28109</cdr:x>
      <cdr:y>0.12467</cdr:y>
    </cdr:from>
    <cdr:to>
      <cdr:x>0.54459</cdr:x>
      <cdr:y>0.92958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/>
      </cdr:nvCxnSpPr>
      <cdr:spPr>
        <a:xfrm xmlns:a="http://schemas.openxmlformats.org/drawingml/2006/main" flipV="1">
          <a:off x="2284725" y="675520"/>
          <a:ext cx="2141711" cy="4361541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0.54459</cdr:x>
      <cdr:y>0.03828</cdr:y>
    </cdr:from>
    <cdr:to>
      <cdr:x>0.79783</cdr:x>
      <cdr:y>0.12734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426436" y="207433"/>
          <a:ext cx="2058307" cy="482599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0.27475</cdr:x>
      <cdr:y>0.03594</cdr:y>
    </cdr:from>
    <cdr:to>
      <cdr:x>0.79783</cdr:x>
      <cdr:y>0.93627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1DCAABA0-6497-45DF-AA00-E29E91327BB9}"/>
            </a:ext>
          </a:extLst>
        </cdr:cNvPr>
        <cdr:cNvCxnSpPr/>
      </cdr:nvCxnSpPr>
      <cdr:spPr>
        <a:xfrm xmlns:a="http://schemas.openxmlformats.org/drawingml/2006/main" flipV="1">
          <a:off x="2233185" y="194732"/>
          <a:ext cx="4251558" cy="487861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0.25522</cdr:x>
      <cdr:y>0.90533</cdr:y>
    </cdr:from>
    <cdr:to>
      <cdr:x>0.29428</cdr:x>
      <cdr:y>0.96392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074435" y="4905668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0.45777</cdr:y>
    </cdr:from>
    <cdr:to>
      <cdr:x>0.55582</cdr:x>
      <cdr:y>0.51637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2480521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0.25522</cdr:x>
      <cdr:y>0.90245</cdr:y>
    </cdr:from>
    <cdr:to>
      <cdr:x>0.29428</cdr:x>
      <cdr:y>0.96105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074435" y="489010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0.83445</cdr:y>
    </cdr:from>
    <cdr:to>
      <cdr:x>0.55582</cdr:x>
      <cdr:y>0.89304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452159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0.01165</cdr:y>
    </cdr:from>
    <cdr:to>
      <cdr:x>0.81736</cdr:x>
      <cdr:y>0.07024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63106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0.29428</cdr:x>
      <cdr:y>0.86395</cdr:y>
    </cdr:from>
    <cdr:to>
      <cdr:x>0.53629</cdr:x>
      <cdr:y>0.93175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>
          <a:stCxn xmlns:a="http://schemas.openxmlformats.org/drawingml/2006/main" id="13" idx="6"/>
        </cdr:cNvCxnSpPr>
      </cdr:nvCxnSpPr>
      <cdr:spPr>
        <a:xfrm xmlns:a="http://schemas.openxmlformats.org/drawingml/2006/main" flipV="1">
          <a:off x="2391935" y="4681461"/>
          <a:ext cx="1967029" cy="36739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0.53629</cdr:x>
      <cdr:y>0.03828</cdr:y>
    </cdr:from>
    <cdr:to>
      <cdr:x>0.79783</cdr:x>
      <cdr:y>0.86663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358964" y="207432"/>
          <a:ext cx="2125779" cy="448854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0.25522</cdr:x>
      <cdr:y>0.90245</cdr:y>
    </cdr:from>
    <cdr:to>
      <cdr:x>0.29428</cdr:x>
      <cdr:y>0.96105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074435" y="489010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0.09727</cdr:y>
    </cdr:from>
    <cdr:to>
      <cdr:x>0.55582</cdr:x>
      <cdr:y>0.15586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527047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0.7783</cdr:x>
      <cdr:y>0.02236</cdr:y>
    </cdr:from>
    <cdr:to>
      <cdr:x>0.81736</cdr:x>
      <cdr:y>0.08095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325993" y="121163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0.27475</cdr:x>
      <cdr:y>0.126</cdr:y>
    </cdr:from>
    <cdr:to>
      <cdr:x>0.53629</cdr:x>
      <cdr:y>0.93091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C5941F7-49D8-4B85-8AB6-2D921D95209D}"/>
            </a:ext>
          </a:extLst>
        </cdr:cNvPr>
        <cdr:cNvCxnSpPr/>
      </cdr:nvCxnSpPr>
      <cdr:spPr>
        <a:xfrm xmlns:a="http://schemas.openxmlformats.org/drawingml/2006/main" flipV="1">
          <a:off x="2233185" y="682775"/>
          <a:ext cx="2125779" cy="436154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0.53629</cdr:x>
      <cdr:y>0.04699</cdr:y>
    </cdr:from>
    <cdr:to>
      <cdr:x>0.79783</cdr:x>
      <cdr:y>0.126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E6345D55-F8C3-457F-A980-4598D92166DB}"/>
            </a:ext>
          </a:extLst>
        </cdr:cNvPr>
        <cdr:cNvCxnSpPr/>
      </cdr:nvCxnSpPr>
      <cdr:spPr>
        <a:xfrm xmlns:a="http://schemas.openxmlformats.org/drawingml/2006/main" flipV="1">
          <a:off x="4358964" y="254603"/>
          <a:ext cx="2125779" cy="42817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0.28125</cdr:x>
      <cdr:y>0.78225</cdr:y>
    </cdr:from>
    <cdr:to>
      <cdr:x>0.80714</cdr:x>
      <cdr:y>0.93828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1DCAABA0-6497-45DF-AA00-E29E91327BB9}"/>
            </a:ext>
          </a:extLst>
        </cdr:cNvPr>
        <cdr:cNvCxnSpPr/>
      </cdr:nvCxnSpPr>
      <cdr:spPr>
        <a:xfrm xmlns:a="http://schemas.openxmlformats.org/drawingml/2006/main" flipV="1">
          <a:off x="2286001" y="4238775"/>
          <a:ext cx="4274457" cy="84546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0.26147</cdr:x>
      <cdr:y>0.90781</cdr:y>
    </cdr:from>
    <cdr:to>
      <cdr:x>0.30053</cdr:x>
      <cdr:y>0.96641</cdr:y>
    </cdr:to>
    <cdr:sp macro="" textlink="">
      <cdr:nvSpPr>
        <cdr:cNvPr id="13" name="Flowchart: Connector 12">
          <a:extLst xmlns:a="http://schemas.openxmlformats.org/drawingml/2006/main">
            <a:ext uri="{FF2B5EF4-FFF2-40B4-BE49-F238E27FC236}">
              <a16:creationId xmlns:a16="http://schemas.microsoft.com/office/drawing/2014/main" id="{EB877719-728D-4B4F-A253-AE964CAAB34D}"/>
            </a:ext>
          </a:extLst>
        </cdr:cNvPr>
        <cdr:cNvSpPr/>
      </cdr:nvSpPr>
      <cdr:spPr>
        <a:xfrm xmlns:a="http://schemas.openxmlformats.org/drawingml/2006/main">
          <a:off x="2125235" y="4919132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0.51676</cdr:x>
      <cdr:y>0.83512</cdr:y>
    </cdr:from>
    <cdr:to>
      <cdr:x>0.55582</cdr:x>
      <cdr:y>0.89371</cdr:y>
    </cdr:to>
    <cdr:sp macro="" textlink="">
      <cdr:nvSpPr>
        <cdr:cNvPr id="14" name="Flowchart: Connector 13">
          <a:extLst xmlns:a="http://schemas.openxmlformats.org/drawingml/2006/main">
            <a:ext uri="{FF2B5EF4-FFF2-40B4-BE49-F238E27FC236}">
              <a16:creationId xmlns:a16="http://schemas.microsoft.com/office/drawing/2014/main" id="{DE7709B0-9461-4C1F-B060-26C67A7207B3}"/>
            </a:ext>
          </a:extLst>
        </cdr:cNvPr>
        <cdr:cNvSpPr/>
      </cdr:nvSpPr>
      <cdr:spPr>
        <a:xfrm xmlns:a="http://schemas.openxmlformats.org/drawingml/2006/main">
          <a:off x="4200214" y="4525221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/>
        </a:p>
      </cdr:txBody>
    </cdr:sp>
  </cdr:relSizeAnchor>
  <cdr:relSizeAnchor xmlns:cdr="http://schemas.openxmlformats.org/drawingml/2006/chartDrawing">
    <cdr:from>
      <cdr:x>0.78979</cdr:x>
      <cdr:y>0.75528</cdr:y>
    </cdr:from>
    <cdr:to>
      <cdr:x>0.82885</cdr:x>
      <cdr:y>0.81388</cdr:y>
    </cdr:to>
    <cdr:sp macro="" textlink="">
      <cdr:nvSpPr>
        <cdr:cNvPr id="15" name="Flowchart: Connector 14">
          <a:extLst xmlns:a="http://schemas.openxmlformats.org/drawingml/2006/main">
            <a:ext uri="{FF2B5EF4-FFF2-40B4-BE49-F238E27FC236}">
              <a16:creationId xmlns:a16="http://schemas.microsoft.com/office/drawing/2014/main" id="{25E1F444-97EF-4427-B727-8EF4BA349CE4}"/>
            </a:ext>
          </a:extLst>
        </cdr:cNvPr>
        <cdr:cNvSpPr/>
      </cdr:nvSpPr>
      <cdr:spPr>
        <a:xfrm xmlns:a="http://schemas.openxmlformats.org/drawingml/2006/main">
          <a:off x="6419428" y="4092635"/>
          <a:ext cx="317500" cy="317500"/>
        </a:xfrm>
        <a:prstGeom xmlns:a="http://schemas.openxmlformats.org/drawingml/2006/main" prst="flowChartConnector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NL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0.48437</cdr:x>
      <cdr:y>0.34414</cdr:y>
    </cdr:from>
    <cdr:to>
      <cdr:x>0.60547</cdr:x>
      <cdr:y>0.63242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6959" y="1864783"/>
          <a:ext cx="984292" cy="1562108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0.48437</cdr:x>
      <cdr:y>0.48828</cdr:y>
    </cdr:from>
    <cdr:to>
      <cdr:x>0.60547</cdr:x>
      <cdr:y>0.48828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6959" y="2645837"/>
          <a:ext cx="984292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0.22253</cdr:x>
      <cdr:y>0.63594</cdr:y>
    </cdr:from>
    <cdr:to>
      <cdr:x>0.34609</cdr:x>
      <cdr:y>0.92824</cdr:y>
    </cdr:to>
    <cdr:sp macro="" textlink="">
      <cdr:nvSpPr>
        <cdr:cNvPr id="13" name="Rectangle 12">
          <a:extLst xmlns:a="http://schemas.openxmlformats.org/drawingml/2006/main">
            <a:ext uri="{FF2B5EF4-FFF2-40B4-BE49-F238E27FC236}">
              <a16:creationId xmlns:a16="http://schemas.microsoft.com/office/drawing/2014/main" id="{441F6A23-F9AC-4C31-B754-16246706634A}"/>
            </a:ext>
          </a:extLst>
        </cdr:cNvPr>
        <cdr:cNvSpPr/>
      </cdr:nvSpPr>
      <cdr:spPr>
        <a:xfrm xmlns:a="http://schemas.openxmlformats.org/drawingml/2006/main">
          <a:off x="1808724" y="3445932"/>
          <a:ext cx="1004327" cy="1583891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0.22253</cdr:x>
      <cdr:y>0.78209</cdr:y>
    </cdr:from>
    <cdr:to>
      <cdr:x>0.34609</cdr:x>
      <cdr:y>0.78209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C6403D1E-D1BF-4B7D-82A1-A86FF51BD8EE}"/>
            </a:ext>
          </a:extLst>
        </cdr:cNvPr>
        <cdr:cNvCxnSpPr>
          <a:stCxn xmlns:a="http://schemas.openxmlformats.org/drawingml/2006/main" id="13" idx="1"/>
          <a:endCxn xmlns:a="http://schemas.openxmlformats.org/drawingml/2006/main" id="13" idx="3"/>
        </cdr:cNvCxnSpPr>
      </cdr:nvCxnSpPr>
      <cdr:spPr>
        <a:xfrm xmlns:a="http://schemas.openxmlformats.org/drawingml/2006/main">
          <a:off x="1808724" y="4237878"/>
          <a:ext cx="100432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0.48404</cdr:x>
      <cdr:y>0.1951</cdr:y>
    </cdr:from>
    <cdr:to>
      <cdr:x>0.60514</cdr:x>
      <cdr:y>0.48895</cdr:y>
    </cdr:to>
    <cdr:sp macro="" textlink="">
      <cdr:nvSpPr>
        <cdr:cNvPr id="17" name="Rectangle 16">
          <a:extLst xmlns:a="http://schemas.openxmlformats.org/drawingml/2006/main">
            <a:ext uri="{FF2B5EF4-FFF2-40B4-BE49-F238E27FC236}">
              <a16:creationId xmlns:a16="http://schemas.microsoft.com/office/drawing/2014/main" id="{3BB34ABA-B82C-45DF-8226-2647F1E1DC45}"/>
            </a:ext>
          </a:extLst>
        </cdr:cNvPr>
        <cdr:cNvSpPr/>
      </cdr:nvSpPr>
      <cdr:spPr>
        <a:xfrm xmlns:a="http://schemas.openxmlformats.org/drawingml/2006/main">
          <a:off x="3934285" y="1057188"/>
          <a:ext cx="984301" cy="1592273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0.48404</cdr:x>
      <cdr:y>0.34203</cdr:y>
    </cdr:from>
    <cdr:to>
      <cdr:x>0.60514</cdr:x>
      <cdr:y>0.34203</cdr:y>
    </cdr:to>
    <cdr:cxnSp macro="">
      <cdr:nvCxnSpPr>
        <cdr:cNvPr id="18" name="Straight Connector 17">
          <a:extLst xmlns:a="http://schemas.openxmlformats.org/drawingml/2006/main">
            <a:ext uri="{FF2B5EF4-FFF2-40B4-BE49-F238E27FC236}">
              <a16:creationId xmlns:a16="http://schemas.microsoft.com/office/drawing/2014/main" id="{FF8ABDDD-F1C9-49A6-BD71-A46FAEEF4D79}"/>
            </a:ext>
          </a:extLst>
        </cdr:cNvPr>
        <cdr:cNvCxnSpPr>
          <a:stCxn xmlns:a="http://schemas.openxmlformats.org/drawingml/2006/main" id="17" idx="1"/>
          <a:endCxn xmlns:a="http://schemas.openxmlformats.org/drawingml/2006/main" id="17" idx="3"/>
        </cdr:cNvCxnSpPr>
      </cdr:nvCxnSpPr>
      <cdr:spPr>
        <a:xfrm xmlns:a="http://schemas.openxmlformats.org/drawingml/2006/main">
          <a:off x="3934285" y="1853325"/>
          <a:ext cx="984301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0.74787</cdr:x>
      <cdr:y>0.04883</cdr:y>
    </cdr:from>
    <cdr:to>
      <cdr:x>0.86831</cdr:x>
      <cdr:y>0.34296</cdr:y>
    </cdr:to>
    <cdr:sp macro="" textlink="">
      <cdr:nvSpPr>
        <cdr:cNvPr id="22" name="Rectangle 21">
          <a:extLst xmlns:a="http://schemas.openxmlformats.org/drawingml/2006/main">
            <a:ext uri="{FF2B5EF4-FFF2-40B4-BE49-F238E27FC236}">
              <a16:creationId xmlns:a16="http://schemas.microsoft.com/office/drawing/2014/main" id="{F8022385-F4F5-4346-A249-2F65BD2E3EF4}"/>
            </a:ext>
          </a:extLst>
        </cdr:cNvPr>
        <cdr:cNvSpPr/>
      </cdr:nvSpPr>
      <cdr:spPr>
        <a:xfrm xmlns:a="http://schemas.openxmlformats.org/drawingml/2006/main">
          <a:off x="6078677" y="264583"/>
          <a:ext cx="978937" cy="1593824"/>
        </a:xfrm>
        <a:prstGeom xmlns:a="http://schemas.openxmlformats.org/drawingml/2006/main" prst="rect">
          <a:avLst/>
        </a:prstGeom>
        <a:ln xmlns:a="http://schemas.openxmlformats.org/drawingml/2006/main" w="12700"/>
      </cdr:spPr>
      <cdr:style>
        <a:lnRef xmlns:a="http://schemas.openxmlformats.org/drawingml/2006/main" idx="1">
          <a:schemeClr val="accent2"/>
        </a:lnRef>
        <a:fillRef xmlns:a="http://schemas.openxmlformats.org/drawingml/2006/main" idx="2">
          <a:schemeClr val="accent2"/>
        </a:fillRef>
        <a:effectRef xmlns:a="http://schemas.openxmlformats.org/drawingml/2006/main" idx="1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NL"/>
        </a:p>
      </cdr:txBody>
    </cdr:sp>
  </cdr:relSizeAnchor>
  <cdr:relSizeAnchor xmlns:cdr="http://schemas.openxmlformats.org/drawingml/2006/chartDrawing">
    <cdr:from>
      <cdr:x>0.74787</cdr:x>
      <cdr:y>0.1959</cdr:y>
    </cdr:from>
    <cdr:to>
      <cdr:x>0.86831</cdr:x>
      <cdr:y>0.1959</cdr:y>
    </cdr:to>
    <cdr:cxnSp macro="">
      <cdr:nvCxnSpPr>
        <cdr:cNvPr id="23" name="Straight Connector 22">
          <a:extLst xmlns:a="http://schemas.openxmlformats.org/drawingml/2006/main">
            <a:ext uri="{FF2B5EF4-FFF2-40B4-BE49-F238E27FC236}">
              <a16:creationId xmlns:a16="http://schemas.microsoft.com/office/drawing/2014/main" id="{C46A1175-0FF6-42EC-8EC4-73B24CC53ECC}"/>
            </a:ext>
          </a:extLst>
        </cdr:cNvPr>
        <cdr:cNvCxnSpPr>
          <a:stCxn xmlns:a="http://schemas.openxmlformats.org/drawingml/2006/main" id="22" idx="1"/>
          <a:endCxn xmlns:a="http://schemas.openxmlformats.org/drawingml/2006/main" id="22" idx="3"/>
        </cdr:cNvCxnSpPr>
      </cdr:nvCxnSpPr>
      <cdr:spPr>
        <a:xfrm xmlns:a="http://schemas.openxmlformats.org/drawingml/2006/main">
          <a:off x="6078677" y="1061495"/>
          <a:ext cx="978937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accent2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CC9-F65B-4DE4-A6A9-A1F8DBE53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6C842-8DBA-4E80-9714-B4F12A26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035-265E-4D76-85B4-6CBB6FC1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6B1A-8F12-4FA0-8F59-23D53365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A19F-A6CD-432B-843A-C3AC56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7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B2D0-1B9A-42CA-B303-A80DDAC8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2B4D5-7693-4F9F-9F80-56D01845C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DB9-6DC3-4433-9F4D-AF1B9331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B109-C23F-499E-9786-647CDC14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C25E-30A3-48A3-8F6F-6FE37C50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6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E7135-EF42-4939-B289-E5CCEA7C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6952-84C6-4220-8FDE-ECE8F5007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06457-9C41-458F-9995-24A7B040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ABCE-0C0C-4D8E-94F2-9E3B2DFD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E26C-ECDB-4F32-B893-953E1811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9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B-D7CE-43D2-87C6-415223424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DCE1-57B3-4EEC-8511-88C685E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86A-D33B-4C8B-9A4F-3DB2F7B0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90B1-9007-4DC7-AC75-62F7E12B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8299-DC9A-4DA5-BF25-FA3837F6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37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E0E2-1845-40A0-B866-48A1BE70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9681C-EA71-4EB1-B70C-228E880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3937-7202-49AF-BECA-D00F4CB7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522EE-7DB3-4C8B-8F5D-3A945522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F8DA-6A02-4209-A328-332FC215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81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D1F9-5238-4B28-92CF-EE8412E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F7BEC-AD62-4BF8-B870-4A8BE206B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E44E-6911-42C0-9EE4-7D1D859E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4D25-5CA7-47D3-A131-0CB3E4F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A0ED-1C18-44B3-B430-08074640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5F91-D23E-4C2D-A8F7-1914AF32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297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3BE-0471-4492-894C-26BF3804A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C134F-D631-42B1-9365-58B8B6F1B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8AD4F-643C-4C2C-AD30-01D69995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64FC6-4E09-4E03-A7D8-20E8A3F8D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C546-FBD0-4506-94E1-1A7A892D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053F6-5842-49F6-8214-982A400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C1B1F-F033-4B38-9579-8D4CD89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54BF4-70BC-4D79-AFBA-B980CC9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12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BEA9-B0E4-4A21-9BBD-33B2CDF5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FB74C-242B-4166-8365-2EC0FCF6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15BE-6D0C-452D-B4C6-8D776E7F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2657D-388B-4AEA-927A-0ABCE2AA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68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C4B55-CB2D-4B4D-8A5E-C096230A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FADB6-B152-4005-BC90-46CF506F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3D38-CE1E-4C7E-9189-4728398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9445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5E5-2A53-45AC-9229-64284491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9FED-6362-4C79-A948-B6A842A4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9B56-5376-4710-A098-BF613C4D3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F42D-CEEF-48D3-B391-0AEDDA20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37419-565D-4DB8-AA5D-14949C0A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E351-F02D-4C83-A50A-E0400CA8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1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BD60-2FD7-49AA-816D-561C2592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FCD0D-CCCA-4D9A-AF0F-71D94C8B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2174-14D2-43EA-92FE-A131BE8D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FBEC5-0E0D-4A3C-84AA-2FB25EA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469A-5DD3-42DB-A0AC-6ADCD748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7DF3-4E92-44DE-94E1-D5FE66AC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58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6EF8B-B3A9-465F-AF7E-C52C523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4C50-E794-4A59-B459-906E8952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C0A53-A3DB-43FB-9C7D-59E644839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EE181-5E95-4012-89B5-E5CF011362D6}" type="datetimeFigureOut">
              <a:rPr lang="en-NL" smtClean="0"/>
              <a:t>05/05/2022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00C5-9033-4E1D-B282-D0DBB37C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C3-C847-453F-B99C-CAB289360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6AA9-F629-4A0B-B5E3-A55A4386E64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59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77452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705383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705383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718747"/>
            <a:ext cx="1481597" cy="485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1E192-9925-4CB6-8A5B-26DADFD1CF2D}"/>
              </a:ext>
            </a:extLst>
          </p:cNvPr>
          <p:cNvSpPr txBox="1"/>
          <p:nvPr/>
        </p:nvSpPr>
        <p:spPr>
          <a:xfrm>
            <a:off x="4107372" y="4927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667FF-F847-4698-8D8B-044A4AF6C2D7}"/>
              </a:ext>
            </a:extLst>
          </p:cNvPr>
          <p:cNvSpPr txBox="1"/>
          <p:nvPr/>
        </p:nvSpPr>
        <p:spPr>
          <a:xfrm>
            <a:off x="6249083" y="2487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ABFB2-F33B-4EBA-BE9F-AA7CF2C2CED9}"/>
              </a:ext>
            </a:extLst>
          </p:cNvPr>
          <p:cNvSpPr txBox="1"/>
          <p:nvPr/>
        </p:nvSpPr>
        <p:spPr>
          <a:xfrm>
            <a:off x="8390793" y="19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654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80705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893681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0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178930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864195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5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347729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078518" y="491090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008017" y="45415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3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endParaRPr lang="en-NL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E55E1F-4CBE-4B8F-A01F-DD731C2B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705383"/>
            <a:ext cx="1481597" cy="49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6AA11-4081-4211-ACCF-F24A36C08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705383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9C93A-42E3-459A-8448-4FC2D5DB2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718747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759934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078518" y="491090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161719" y="56465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87.5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3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endParaRPr lang="en-NL" dirty="0"/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CE55E1F-4CBE-4B8F-A01F-DD731C2BE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705383"/>
            <a:ext cx="1481597" cy="498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6AA11-4081-4211-ACCF-F24A36C08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705383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C9C93A-42E3-459A-8448-4FC2D5DB2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718747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79455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D4DC1E-B59B-4F58-A16C-6ABB8FD665AF}"/>
              </a:ext>
            </a:extLst>
          </p:cNvPr>
          <p:cNvSpPr txBox="1"/>
          <p:nvPr/>
        </p:nvSpPr>
        <p:spPr>
          <a:xfrm>
            <a:off x="4128855" y="492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F9FE1-53C5-4867-8C36-D7D4B731432B}"/>
              </a:ext>
            </a:extLst>
          </p:cNvPr>
          <p:cNvSpPr txBox="1"/>
          <p:nvPr/>
        </p:nvSpPr>
        <p:spPr>
          <a:xfrm>
            <a:off x="6181611" y="24620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3FEF1-5CA5-46CD-B857-0A8294250B62}"/>
              </a:ext>
            </a:extLst>
          </p:cNvPr>
          <p:cNvSpPr txBox="1"/>
          <p:nvPr/>
        </p:nvSpPr>
        <p:spPr>
          <a:xfrm>
            <a:off x="8307390" y="715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9873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181548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114341" y="49109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152757" y="454156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3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634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28168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898F3-5E5D-4A71-A694-2C7C03974A71}"/>
              </a:ext>
            </a:extLst>
          </p:cNvPr>
          <p:cNvSpPr txBox="1"/>
          <p:nvPr/>
        </p:nvSpPr>
        <p:spPr>
          <a:xfrm>
            <a:off x="4114341" y="49109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57FC9-F58B-4100-84DA-2C383F6E0E35}"/>
              </a:ext>
            </a:extLst>
          </p:cNvPr>
          <p:cNvSpPr txBox="1"/>
          <p:nvPr/>
        </p:nvSpPr>
        <p:spPr>
          <a:xfrm>
            <a:off x="6095999" y="55681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28C1D-4780-452A-8E20-7BEFB4A78FAD}"/>
              </a:ext>
            </a:extLst>
          </p:cNvPr>
          <p:cNvSpPr txBox="1"/>
          <p:nvPr/>
        </p:nvSpPr>
        <p:spPr>
          <a:xfrm>
            <a:off x="8307390" y="192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3312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639616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7CC6B6-FBD4-421D-9F67-9F07425F8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02" y="5650736"/>
            <a:ext cx="1341365" cy="445289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02FC67-9F07-4447-AA52-659D90F1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81" y="5655310"/>
            <a:ext cx="1341365" cy="4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FBABA-2090-4DAE-B4EA-69C625AEE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60" y="5650736"/>
            <a:ext cx="1341365" cy="44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E1911-E3E8-49D7-921E-11584CE8CF9E}"/>
              </a:ext>
            </a:extLst>
          </p:cNvPr>
          <p:cNvSpPr txBox="1"/>
          <p:nvPr/>
        </p:nvSpPr>
        <p:spPr>
          <a:xfrm>
            <a:off x="4128855" y="4925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10407-C4C9-405F-974B-767A704EA6C4}"/>
              </a:ext>
            </a:extLst>
          </p:cNvPr>
          <p:cNvSpPr txBox="1"/>
          <p:nvPr/>
        </p:nvSpPr>
        <p:spPr>
          <a:xfrm>
            <a:off x="6152757" y="455608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0B586-9C7F-46EE-AD63-D81D959BD6FD}"/>
              </a:ext>
            </a:extLst>
          </p:cNvPr>
          <p:cNvSpPr txBox="1"/>
          <p:nvPr/>
        </p:nvSpPr>
        <p:spPr>
          <a:xfrm>
            <a:off x="8461370" y="41271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6766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89461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3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938993D-F995-4FBF-8863-135D78A2E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853493"/>
              </p:ext>
            </p:extLst>
          </p:nvPr>
        </p:nvGraphicFramePr>
        <p:xfrm>
          <a:off x="2031999" y="37676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48E85AE-A18A-40C4-9E76-E3E8AD21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26" y="5601966"/>
            <a:ext cx="1481597" cy="498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84118-5112-4110-A2AE-7E1FC4829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0" y="5615330"/>
            <a:ext cx="1507350" cy="49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3C9624-E69C-4F6C-B8DE-6F69CEB65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47" y="5615330"/>
            <a:ext cx="1481597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2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E79D-2A65-40CD-993B-0C3BF2621577}">
  <we:reference id="f1abd87f-a3ba-42fb-91d5-100000000000" version="1.0.0.6" store="EXCatalog" storeType="EXCatalog"/>
  <we:alternateReferences>
    <we:reference id="WA104380278" version="1.0.0.6" store="nl-N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Suvi Väisänen</dc:creator>
  <cp:lastModifiedBy>Alejandro Hirmas Frisius</cp:lastModifiedBy>
  <cp:revision>72</cp:revision>
  <dcterms:created xsi:type="dcterms:W3CDTF">2021-04-10T18:33:05Z</dcterms:created>
  <dcterms:modified xsi:type="dcterms:W3CDTF">2022-05-05T16:57:16Z</dcterms:modified>
</cp:coreProperties>
</file>