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5B7A-994D-4D39-A024-1B3F0E47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BA8D1-BF79-4AFE-A6B8-C31BB437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9FD8-FE04-467F-B1BF-AFC6BED5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C0D09-1BBA-4B28-B5E5-F7C44370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5C40-D7E0-452F-BB95-A5729792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208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B03A-4F3C-491F-8DEB-859C7922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920EC-348A-43A1-8180-E95A5C342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FAA9-EB30-4C1A-8027-FE970143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E833-BD2F-455B-B4A1-2A553273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D43E-1B7F-4D97-9EDD-50A87382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32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725E6-CC8D-4AA4-95B7-656636CCB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7462-FA00-4748-9B26-282E76E1D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C30C-B5CA-48B5-A3B4-C434773F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16E11-1E10-446E-AC8E-B743CC9E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A283-6B1A-4A02-A322-B05BDAB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223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A3B8-28FA-4026-8AD5-E400F920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F765-F7DC-4A91-BC6F-C3B92397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EEBC-7165-47BF-B8E4-123ACF74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2C16-C975-4097-B20C-514CF491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3BA8-2843-4509-8803-0A2A6B48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366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4394-19CD-4B99-B230-B41DF396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96F6-6765-4581-9BF7-8D2DFC289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C8BA-EE07-4CB1-B661-F5A974D0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56758-FD7E-468A-979D-02773906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0507-6583-420D-8EB7-A9F2B50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589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B3E7-5EC4-4D24-828E-F4437083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6A1F-0338-4E30-840C-B3D393EFA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245E-476A-4198-B19B-10382C37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D047D-A78A-4918-9275-E0E863AD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3985E-8916-46BD-82C3-A2A5125C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ED3C1-B7E1-4636-B296-CEBCC356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165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9A3C-5A13-4F27-8A2F-BC6A5C9B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C29D6-E720-4EE2-B74D-EBFB40FF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5F9D-DEBE-48AF-A293-FB9E6E022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980C4-183E-4512-BF8E-5F5517D2E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BF549-D5C5-491B-B82E-278F36CF8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C17B7-B859-4ADC-BC79-95DD32EB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D4C1E-E527-4A9A-8DF9-5616236C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DA0F-9E5D-48A6-9BDC-417AB06E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526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ABD9-8985-4A9A-91DB-6C73994D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9EBE-780C-4465-BB3F-7DBDE7F6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E20B7-F56E-493E-8BF8-70349DA5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9C950-7503-44BB-8A9C-12F40DCC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052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B759C-4515-4B13-BDBE-DE710425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98C08-87BB-43C7-9058-6DBF529E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4577-A8FC-40AA-A0FE-414DA82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231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CF57-F764-487A-815E-C4C88609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E98F-1954-4223-9B02-DB3BDE5C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487E-E322-43F2-AF24-1C80AE8A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4579B-7ADF-4C66-8D16-B2FB1B40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6E7F8-2BFD-4B28-8D8B-9CCF7D83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1303A-C956-42AF-81D6-60C6B754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024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9C7B-050F-4407-A05C-EF195859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53D29-4158-4FD5-9590-85679BEAA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C0204-260B-44AB-865A-D3EC5028F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946C-8220-49BC-A46F-65ED6FA4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0E4B-B536-4B37-BB15-47DBCE57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5E7EB-B7BA-48A6-A952-D01F86DB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175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84B0C-740A-4279-84D7-A74B9D57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9FE9-E14C-40D0-8C93-68613400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182C0-C2E9-48D2-A52E-3F0B0FD6B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DD82-4F38-4893-A194-98E0CD69150B}" type="datetimeFigureOut">
              <a:rPr lang="en-NL" smtClean="0"/>
              <a:t>18/06/2021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800C-AACF-47BF-8984-71F6CB30A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D196-F851-4577-BF30-F175AEF25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CD3A-0720-4A87-BFA7-0A6EF249EC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3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DA54FE-69CE-441F-901B-56CCD19F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49" y="245361"/>
            <a:ext cx="4468703" cy="6237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D8D64-0BFD-4A23-859E-F5B383E6F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48" y="245361"/>
            <a:ext cx="4238351" cy="629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C8E1F-DC0C-49ED-933E-A0A21E44B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119" y="1659422"/>
            <a:ext cx="1259882" cy="3826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19AA60-0D94-4333-BF89-B68888155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511" y="1666621"/>
            <a:ext cx="1090454" cy="38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0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A3A9-78C6-4A1B-B024-1C967C86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9" y="372361"/>
            <a:ext cx="4468703" cy="6237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344D-1F31-4D48-82BB-CBD75DF7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69" y="1786422"/>
            <a:ext cx="1259882" cy="3826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00809-1FF1-4D65-A601-130873D2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661" y="1793621"/>
            <a:ext cx="1090454" cy="3834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E3338-A085-4F02-8686-5C735297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99" y="372361"/>
            <a:ext cx="4468703" cy="6237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D8AD18-D52B-4913-923A-02800930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69" y="1786422"/>
            <a:ext cx="1259882" cy="3826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0C2C67-F332-4482-90A5-E0039DCD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61" y="1793621"/>
            <a:ext cx="1090454" cy="383417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05D87D-2603-4871-A98F-A8E297635156}"/>
              </a:ext>
            </a:extLst>
          </p:cNvPr>
          <p:cNvSpPr/>
          <p:nvPr/>
        </p:nvSpPr>
        <p:spPr>
          <a:xfrm>
            <a:off x="7790400" y="5817600"/>
            <a:ext cx="2613600" cy="576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813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Hirmas Frisius</dc:creator>
  <cp:lastModifiedBy>Alejandro Hirmas Frisius</cp:lastModifiedBy>
  <cp:revision>4</cp:revision>
  <dcterms:created xsi:type="dcterms:W3CDTF">2021-06-18T10:20:55Z</dcterms:created>
  <dcterms:modified xsi:type="dcterms:W3CDTF">2021-06-18T12:10:07Z</dcterms:modified>
</cp:coreProperties>
</file>