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3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4" r:id="rId5"/>
    <p:sldId id="271" r:id="rId6"/>
    <p:sldId id="262" r:id="rId7"/>
    <p:sldId id="273" r:id="rId8"/>
    <p:sldId id="272" r:id="rId9"/>
    <p:sldId id="269" r:id="rId10"/>
    <p:sldId id="270" r:id="rId11"/>
    <p:sldId id="263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Pounds</a:t>
                </a:r>
              </a:p>
            </c:rich>
          </c:tx>
          <c:layout>
            <c:manualLayout>
              <c:xMode val="edge"/>
              <c:yMode val="edge"/>
              <c:x val="7.8125E-3"/>
              <c:y val="0.46611722034219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Pounds</a:t>
                </a:r>
              </a:p>
            </c:rich>
          </c:tx>
          <c:layout>
            <c:manualLayout>
              <c:xMode val="edge"/>
              <c:yMode val="edge"/>
              <c:x val="7.8125E-3"/>
              <c:y val="0.46611722034219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Pounds</a:t>
                </a:r>
              </a:p>
            </c:rich>
          </c:tx>
          <c:layout>
            <c:manualLayout>
              <c:xMode val="edge"/>
              <c:yMode val="edge"/>
              <c:x val="3.1250000000000002E-3"/>
              <c:y val="0.49189846875624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tress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0.48004</cdr:x>
      <cdr:y>0.39811</cdr:y>
    </cdr:from>
    <cdr:to>
      <cdr:x>0.59254</cdr:x>
      <cdr:y>0.60976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4" y="2157206"/>
          <a:ext cx="914400" cy="114687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0.18788</cdr:y>
    </cdr:from>
    <cdr:to>
      <cdr:x>0.85408</cdr:x>
      <cdr:y>0.29228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027543" y="1018079"/>
          <a:ext cx="914400" cy="56568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0.50393</cdr:y>
    </cdr:from>
    <cdr:to>
      <cdr:x>0.59254</cdr:x>
      <cdr:y>0.50393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3901764" y="2730643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0.2185</cdr:x>
      <cdr:y>0.71845</cdr:y>
    </cdr:from>
    <cdr:to>
      <cdr:x>0.331</cdr:x>
      <cdr:y>0.82221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775985" y="3893015"/>
          <a:ext cx="914400" cy="562243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0.48087</cdr:x>
      <cdr:y>0.29228</cdr:y>
    </cdr:from>
    <cdr:to>
      <cdr:x>0.59337</cdr:x>
      <cdr:y>0.5025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8471" y="1583767"/>
          <a:ext cx="914400" cy="1139125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0.18848</cdr:y>
    </cdr:from>
    <cdr:to>
      <cdr:x>0.85408</cdr:x>
      <cdr:y>0.3987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027543" y="1021287"/>
          <a:ext cx="914400" cy="1139125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 dirty="0"/>
        </a:p>
      </cdr:txBody>
    </cdr:sp>
  </cdr:relSizeAnchor>
  <cdr:relSizeAnchor xmlns:cdr="http://schemas.openxmlformats.org/drawingml/2006/chartDrawing">
    <cdr:from>
      <cdr:x>0.48087</cdr:x>
      <cdr:y>0.39739</cdr:y>
    </cdr:from>
    <cdr:to>
      <cdr:x>0.59337</cdr:x>
      <cdr:y>0.39739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3908471" y="2153330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0.2185</cdr:x>
      <cdr:y>0.71559</cdr:y>
    </cdr:from>
    <cdr:to>
      <cdr:x>0.331</cdr:x>
      <cdr:y>0.92867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775985" y="3877517"/>
          <a:ext cx="914400" cy="115462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0.29164</cdr:y>
    </cdr:from>
    <cdr:to>
      <cdr:x>0.85408</cdr:x>
      <cdr:y>0.29164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/>
      </cdr:nvCxnSpPr>
      <cdr:spPr>
        <a:xfrm xmlns:a="http://schemas.openxmlformats.org/drawingml/2006/main">
          <a:off x="6027543" y="1580300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0.2185</cdr:x>
      <cdr:y>0.82364</cdr:y>
    </cdr:from>
    <cdr:to>
      <cdr:x>0.331</cdr:x>
      <cdr:y>0.82364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/>
      </cdr:nvCxnSpPr>
      <cdr:spPr>
        <a:xfrm xmlns:a="http://schemas.openxmlformats.org/drawingml/2006/main">
          <a:off x="1775985" y="4463012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0.48004</cdr:x>
      <cdr:y>0.29228</cdr:y>
    </cdr:from>
    <cdr:to>
      <cdr:x>0.59254</cdr:x>
      <cdr:y>0.50393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4" y="1583769"/>
          <a:ext cx="914400" cy="114687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0.18788</cdr:y>
    </cdr:from>
    <cdr:to>
      <cdr:x>0.85408</cdr:x>
      <cdr:y>0.29371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027543" y="1018079"/>
          <a:ext cx="914400" cy="573438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0.39811</cdr:y>
    </cdr:from>
    <cdr:to>
      <cdr:x>0.59254</cdr:x>
      <cdr:y>0.39811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3901764" y="215720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0.2185</cdr:x>
      <cdr:y>0.71701</cdr:y>
    </cdr:from>
    <cdr:to>
      <cdr:x>0.331</cdr:x>
      <cdr:y>0.82221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775985" y="3885265"/>
          <a:ext cx="914400" cy="569993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0.48004</cdr:x>
      <cdr:y>0.50679</cdr:y>
    </cdr:from>
    <cdr:to>
      <cdr:x>0.59254</cdr:x>
      <cdr:y>0.71701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4" y="2746140"/>
          <a:ext cx="914400" cy="1139125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0.18788</cdr:y>
    </cdr:from>
    <cdr:to>
      <cdr:x>0.85408</cdr:x>
      <cdr:y>0.29371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027543" y="1018078"/>
          <a:ext cx="914400" cy="57343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0.71559</cdr:y>
    </cdr:from>
    <cdr:to>
      <cdr:x>0.331</cdr:x>
      <cdr:y>0.82221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775985" y="3877517"/>
          <a:ext cx="914400" cy="577741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0.6119</cdr:y>
    </cdr:from>
    <cdr:to>
      <cdr:x>0.59254</cdr:x>
      <cdr:y>0.6119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C9D285B9-4198-4F20-9BE1-6DAD4DDC7932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3901764" y="3315703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0.48004</cdr:x>
      <cdr:y>0.50679</cdr:y>
    </cdr:from>
    <cdr:to>
      <cdr:x>0.59254</cdr:x>
      <cdr:y>0.60976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4" y="2746140"/>
          <a:ext cx="914400" cy="55793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0.18788</cdr:y>
    </cdr:from>
    <cdr:to>
      <cdr:x>0.85408</cdr:x>
      <cdr:y>0.29371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027543" y="1018078"/>
          <a:ext cx="914400" cy="57343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0.61119</cdr:y>
    </cdr:from>
    <cdr:to>
      <cdr:x>0.331</cdr:x>
      <cdr:y>0.82221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775985" y="3311829"/>
          <a:ext cx="914400" cy="11434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0.21881</cdr:x>
      <cdr:y>0.7163</cdr:y>
    </cdr:from>
    <cdr:to>
      <cdr:x>0.33131</cdr:x>
      <cdr:y>0.7163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C9D285B9-4198-4F20-9BE1-6DAD4DDC7932}"/>
            </a:ext>
          </a:extLst>
        </cdr:cNvPr>
        <cdr:cNvCxnSpPr/>
      </cdr:nvCxnSpPr>
      <cdr:spPr>
        <a:xfrm xmlns:a="http://schemas.openxmlformats.org/drawingml/2006/main">
          <a:off x="1778496" y="3881391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0.48004</cdr:x>
      <cdr:y>0.39811</cdr:y>
    </cdr:from>
    <cdr:to>
      <cdr:x>0.59254</cdr:x>
      <cdr:y>0.50393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4" y="2157204"/>
          <a:ext cx="914400" cy="573437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0.18788</cdr:y>
    </cdr:from>
    <cdr:to>
      <cdr:x>0.85408</cdr:x>
      <cdr:y>0.39811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027543" y="1018078"/>
          <a:ext cx="914400" cy="1139127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0.71702</cdr:y>
    </cdr:from>
    <cdr:to>
      <cdr:x>0.331</cdr:x>
      <cdr:y>0.82221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775985" y="3885266"/>
          <a:ext cx="914400" cy="56999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0.74127</cdr:x>
      <cdr:y>0.29442</cdr:y>
    </cdr:from>
    <cdr:to>
      <cdr:x>0.85377</cdr:x>
      <cdr:y>0.29442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C9D285B9-4198-4F20-9BE1-6DAD4DDC7932}"/>
            </a:ext>
          </a:extLst>
        </cdr:cNvPr>
        <cdr:cNvCxnSpPr/>
      </cdr:nvCxnSpPr>
      <cdr:spPr>
        <a:xfrm xmlns:a="http://schemas.openxmlformats.org/drawingml/2006/main">
          <a:off x="6025031" y="1595391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0.48004</cdr:x>
      <cdr:y>0.43505</cdr:y>
    </cdr:from>
    <cdr:to>
      <cdr:x>0.59254</cdr:x>
      <cdr:y>0.68342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4" y="2357408"/>
          <a:ext cx="914400" cy="134580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0.31087</cdr:y>
    </cdr:from>
    <cdr:to>
      <cdr:x>0.85408</cdr:x>
      <cdr:y>0.43386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027543" y="1684506"/>
          <a:ext cx="914400" cy="666427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0.55923</cdr:y>
    </cdr:from>
    <cdr:to>
      <cdr:x>0.59254</cdr:x>
      <cdr:y>0.55923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3901764" y="3030308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0.48004</cdr:x>
      <cdr:y>0.55828</cdr:y>
    </cdr:from>
    <cdr:to>
      <cdr:x>0.59254</cdr:x>
      <cdr:y>0.67983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4" y="3025111"/>
          <a:ext cx="914400" cy="658678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0.31087</cdr:y>
    </cdr:from>
    <cdr:to>
      <cdr:x>0.85408</cdr:x>
      <cdr:y>0.43386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027543" y="1684507"/>
          <a:ext cx="914400" cy="666427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0.48004</cdr:x>
      <cdr:y>0.68217</cdr:y>
    </cdr:from>
    <cdr:to>
      <cdr:x>0.59254</cdr:x>
      <cdr:y>0.80294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4" y="3696468"/>
          <a:ext cx="914400" cy="654393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0.80831</cdr:y>
    </cdr:from>
    <cdr:to>
      <cdr:x>0.331</cdr:x>
      <cdr:y>0.92804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775985" y="4379959"/>
          <a:ext cx="914400" cy="64876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0.30874</cdr:y>
    </cdr:from>
    <cdr:to>
      <cdr:x>0.85408</cdr:x>
      <cdr:y>0.4353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1B934371-BB8E-4DD5-8C10-AA0BBC43E5EB}"/>
            </a:ext>
          </a:extLst>
        </cdr:cNvPr>
        <cdr:cNvSpPr/>
      </cdr:nvSpPr>
      <cdr:spPr>
        <a:xfrm xmlns:a="http://schemas.openxmlformats.org/drawingml/2006/main">
          <a:off x="6027543" y="1672939"/>
          <a:ext cx="914400" cy="68580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0.48004</cdr:x>
      <cdr:y>0.43386</cdr:y>
    </cdr:from>
    <cdr:to>
      <cdr:x>0.59254</cdr:x>
      <cdr:y>0.55792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4" y="2350934"/>
          <a:ext cx="914400" cy="67223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0.80831</cdr:y>
    </cdr:from>
    <cdr:to>
      <cdr:x>0.331</cdr:x>
      <cdr:y>0.92804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775985" y="4379959"/>
          <a:ext cx="914400" cy="64876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0.30874</cdr:y>
    </cdr:from>
    <cdr:to>
      <cdr:x>0.85408</cdr:x>
      <cdr:y>0.4353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1B934371-BB8E-4DD5-8C10-AA0BBC43E5EB}"/>
            </a:ext>
          </a:extLst>
        </cdr:cNvPr>
        <cdr:cNvSpPr/>
      </cdr:nvSpPr>
      <cdr:spPr>
        <a:xfrm xmlns:a="http://schemas.openxmlformats.org/drawingml/2006/main">
          <a:off x="6027543" y="1672939"/>
          <a:ext cx="914400" cy="68580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0.48834</cdr:x>
      <cdr:y>0.50393</cdr:y>
    </cdr:from>
    <cdr:to>
      <cdr:x>0.60084</cdr:x>
      <cdr:y>0.71558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69236" y="2730629"/>
          <a:ext cx="914400" cy="114686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0.75184</cdr:x>
      <cdr:y>0.29228</cdr:y>
    </cdr:from>
    <cdr:to>
      <cdr:x>0.86434</cdr:x>
      <cdr:y>0.5025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110946" y="1583768"/>
          <a:ext cx="914400" cy="1139125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 dirty="0"/>
        </a:p>
      </cdr:txBody>
    </cdr:sp>
  </cdr:relSizeAnchor>
  <cdr:relSizeAnchor xmlns:cdr="http://schemas.openxmlformats.org/drawingml/2006/chartDrawing">
    <cdr:from>
      <cdr:x>0.48834</cdr:x>
      <cdr:y>0.60975</cdr:y>
    </cdr:from>
    <cdr:to>
      <cdr:x>0.60084</cdr:x>
      <cdr:y>0.60975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3969236" y="3304059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0.22484</cdr:x>
      <cdr:y>0.71702</cdr:y>
    </cdr:from>
    <cdr:to>
      <cdr:x>0.33734</cdr:x>
      <cdr:y>0.9301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27525" y="3885266"/>
          <a:ext cx="914400" cy="11546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0.75324</cdr:x>
      <cdr:y>0.3989</cdr:y>
    </cdr:from>
    <cdr:to>
      <cdr:x>0.86574</cdr:x>
      <cdr:y>0.3989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/>
      </cdr:nvCxnSpPr>
      <cdr:spPr>
        <a:xfrm xmlns:a="http://schemas.openxmlformats.org/drawingml/2006/main">
          <a:off x="6122339" y="216148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0.22484</cdr:x>
      <cdr:y>0.82221</cdr:y>
    </cdr:from>
    <cdr:to>
      <cdr:x>0.33824</cdr:x>
      <cdr:y>0.82356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</cdr:cNvCxnSpPr>
      </cdr:nvCxnSpPr>
      <cdr:spPr>
        <a:xfrm xmlns:a="http://schemas.openxmlformats.org/drawingml/2006/main" flipV="1">
          <a:off x="1827525" y="4455263"/>
          <a:ext cx="921703" cy="731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0.22484</cdr:x>
      <cdr:y>0.8049</cdr:y>
    </cdr:from>
    <cdr:to>
      <cdr:x>0.33734</cdr:x>
      <cdr:y>0.9301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27500" y="4361487"/>
          <a:ext cx="914400" cy="678415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0.48834</cdr:x>
      <cdr:y>0.55725</cdr:y>
    </cdr:from>
    <cdr:to>
      <cdr:x>0.60084</cdr:x>
      <cdr:y>0.67876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69704AE0-3BC6-45F9-9ECE-FE343FECFD7A}"/>
            </a:ext>
          </a:extLst>
        </cdr:cNvPr>
        <cdr:cNvSpPr/>
      </cdr:nvSpPr>
      <cdr:spPr>
        <a:xfrm xmlns:a="http://schemas.openxmlformats.org/drawingml/2006/main">
          <a:off x="3969236" y="3019575"/>
          <a:ext cx="914400" cy="65842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0.75184</cdr:x>
      <cdr:y>0.30803</cdr:y>
    </cdr:from>
    <cdr:to>
      <cdr:x>0.86434</cdr:x>
      <cdr:y>0.4316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9B4175DD-7CA2-45CE-95AF-3DD65C5221BE}"/>
            </a:ext>
          </a:extLst>
        </cdr:cNvPr>
        <cdr:cNvSpPr/>
      </cdr:nvSpPr>
      <cdr:spPr>
        <a:xfrm xmlns:a="http://schemas.openxmlformats.org/drawingml/2006/main">
          <a:off x="6110946" y="1669087"/>
          <a:ext cx="914400" cy="669636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0.23166</cdr:x>
      <cdr:y>0.68217</cdr:y>
    </cdr:from>
    <cdr:to>
      <cdr:x>0.34416</cdr:x>
      <cdr:y>0.92763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82918" y="3696469"/>
          <a:ext cx="914400" cy="1330036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0.23166</cdr:x>
      <cdr:y>0.8049</cdr:y>
    </cdr:from>
    <cdr:to>
      <cdr:x>0.34416</cdr:x>
      <cdr:y>0.8049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82918" y="4361487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0.48834</cdr:x>
      <cdr:y>0.43501</cdr:y>
    </cdr:from>
    <cdr:to>
      <cdr:x>0.60084</cdr:x>
      <cdr:y>0.67876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D248F93D-2DE3-41A4-AB4B-D0948C2486CC}"/>
            </a:ext>
          </a:extLst>
        </cdr:cNvPr>
        <cdr:cNvSpPr/>
      </cdr:nvSpPr>
      <cdr:spPr>
        <a:xfrm xmlns:a="http://schemas.openxmlformats.org/drawingml/2006/main">
          <a:off x="3969236" y="2357196"/>
          <a:ext cx="914400" cy="1320800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0.75184</cdr:x>
      <cdr:y>0.18786</cdr:y>
    </cdr:from>
    <cdr:to>
      <cdr:x>0.86434</cdr:x>
      <cdr:y>0.43161</cdr:y>
    </cdr:to>
    <cdr:sp macro="" textlink="">
      <cdr:nvSpPr>
        <cdr:cNvPr id="12" name="Rectangle 11">
          <a:extLst xmlns:a="http://schemas.openxmlformats.org/drawingml/2006/main">
            <a:ext uri="{FF2B5EF4-FFF2-40B4-BE49-F238E27FC236}">
              <a16:creationId xmlns:a16="http://schemas.microsoft.com/office/drawing/2014/main" id="{D248F93D-2DE3-41A4-AB4B-D0948C2486CC}"/>
            </a:ext>
          </a:extLst>
        </cdr:cNvPr>
        <cdr:cNvSpPr/>
      </cdr:nvSpPr>
      <cdr:spPr>
        <a:xfrm xmlns:a="http://schemas.openxmlformats.org/drawingml/2006/main">
          <a:off x="6110946" y="1017924"/>
          <a:ext cx="914400" cy="1320800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0.48834</cdr:x>
      <cdr:y>0.55689</cdr:y>
    </cdr:from>
    <cdr:to>
      <cdr:x>0.60084</cdr:x>
      <cdr:y>0.55689</cdr:y>
    </cdr:to>
    <cdr:cxnSp macro="">
      <cdr:nvCxnSpPr>
        <cdr:cNvPr id="14" name="Straight Connector 13">
          <a:extLst xmlns:a="http://schemas.openxmlformats.org/drawingml/2006/main">
            <a:ext uri="{FF2B5EF4-FFF2-40B4-BE49-F238E27FC236}">
              <a16:creationId xmlns:a16="http://schemas.microsoft.com/office/drawing/2014/main" id="{D24453B3-C245-4DE4-8BCC-F8ABA5CCD3EB}"/>
            </a:ext>
          </a:extLst>
        </cdr:cNvPr>
        <cdr:cNvCxnSpPr>
          <a:stCxn xmlns:a="http://schemas.openxmlformats.org/drawingml/2006/main" id="11" idx="1"/>
          <a:endCxn xmlns:a="http://schemas.openxmlformats.org/drawingml/2006/main" id="11" idx="3"/>
        </cdr:cNvCxnSpPr>
      </cdr:nvCxnSpPr>
      <cdr:spPr>
        <a:xfrm xmlns:a="http://schemas.openxmlformats.org/drawingml/2006/main">
          <a:off x="3969236" y="301759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0.75184</cdr:x>
      <cdr:y>0.30973</cdr:y>
    </cdr:from>
    <cdr:to>
      <cdr:x>0.86591</cdr:x>
      <cdr:y>0.30973</cdr:y>
    </cdr:to>
    <cdr:cxnSp macro="">
      <cdr:nvCxnSpPr>
        <cdr:cNvPr id="17" name="Straight Connector 16">
          <a:extLst xmlns:a="http://schemas.openxmlformats.org/drawingml/2006/main">
            <a:ext uri="{FF2B5EF4-FFF2-40B4-BE49-F238E27FC236}">
              <a16:creationId xmlns:a16="http://schemas.microsoft.com/office/drawing/2014/main" id="{D24453B3-C245-4DE4-8BCC-F8ABA5CCD3EB}"/>
            </a:ext>
          </a:extLst>
        </cdr:cNvPr>
        <cdr:cNvCxnSpPr>
          <a:stCxn xmlns:a="http://schemas.openxmlformats.org/drawingml/2006/main" id="12" idx="1"/>
        </cdr:cNvCxnSpPr>
      </cdr:nvCxnSpPr>
      <cdr:spPr>
        <a:xfrm xmlns:a="http://schemas.openxmlformats.org/drawingml/2006/main">
          <a:off x="6110946" y="1678324"/>
          <a:ext cx="927164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0.48004</cdr:x>
      <cdr:y>0.50536</cdr:y>
    </cdr:from>
    <cdr:to>
      <cdr:x>0.59254</cdr:x>
      <cdr:y>0.71579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3901765" y="2738391"/>
          <a:ext cx="914400" cy="1140236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0.29371</cdr:y>
    </cdr:from>
    <cdr:to>
      <cdr:x>0.85408</cdr:x>
      <cdr:y>0.5025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6027543" y="1591518"/>
          <a:ext cx="914400" cy="1131375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 dirty="0"/>
        </a:p>
      </cdr:txBody>
    </cdr:sp>
  </cdr:relSizeAnchor>
  <cdr:relSizeAnchor xmlns:cdr="http://schemas.openxmlformats.org/drawingml/2006/chartDrawing">
    <cdr:from>
      <cdr:x>0.48004</cdr:x>
      <cdr:y>0.61058</cdr:y>
    </cdr:from>
    <cdr:to>
      <cdr:x>0.59254</cdr:x>
      <cdr:y>0.61058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3901765" y="3308509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0.2185</cdr:x>
      <cdr:y>0.71559</cdr:y>
    </cdr:from>
    <cdr:to>
      <cdr:x>0.331</cdr:x>
      <cdr:y>0.92867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775985" y="3877517"/>
          <a:ext cx="914400" cy="115462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0.39747</cdr:y>
    </cdr:from>
    <cdr:to>
      <cdr:x>0.85408</cdr:x>
      <cdr:y>0.39747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/>
      </cdr:nvCxnSpPr>
      <cdr:spPr>
        <a:xfrm xmlns:a="http://schemas.openxmlformats.org/drawingml/2006/main">
          <a:off x="6027543" y="2153737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0.2185</cdr:x>
      <cdr:y>0.82364</cdr:y>
    </cdr:from>
    <cdr:to>
      <cdr:x>0.331</cdr:x>
      <cdr:y>0.82364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/>
      </cdr:nvCxnSpPr>
      <cdr:spPr>
        <a:xfrm xmlns:a="http://schemas.openxmlformats.org/drawingml/2006/main">
          <a:off x="1775985" y="4463012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CC9-F65B-4DE4-A6A9-A1F8DBE5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C842-8DBA-4E80-9714-B4F12A26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035-265E-4D76-85B4-6CBB6FC1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6B1A-8F12-4FA0-8F59-23D5336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19F-A6CD-432B-843A-C3AC562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7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2D0-1B9A-42CA-B303-A80DDAC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B4D5-7693-4F9F-9F80-56D01845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DB9-6DC3-4433-9F4D-AF1B933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B109-C23F-499E-9786-647CDC1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C25E-30A3-48A3-8F6F-6FE37C50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6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E7135-EF42-4939-B289-E5CCEA7C7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36952-84C6-4220-8FDE-ECE8F500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6457-9C41-458F-9995-24A7B04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ABCE-0C0C-4D8E-94F2-9E3B2D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E26C-ECDB-4F32-B893-953E1811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7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B-D7CE-43D2-87C6-4152234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DCE1-57B3-4EEC-8511-88C685E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A86A-D33B-4C8B-9A4F-3DB2F7B0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90B1-9007-4DC7-AC75-62F7E12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8299-DC9A-4DA5-BF25-FA3837F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3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E0E2-1845-40A0-B866-48A1BE7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681C-EA71-4EB1-B70C-228E880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3937-7202-49AF-BECA-D00F4CB7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22EE-7DB3-4C8B-8F5D-3A94552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F8DA-6A02-4209-A328-332FC215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1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1F9-5238-4B28-92CF-EE8412E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7BEC-AD62-4BF8-B870-4A8BE206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E44E-6911-42C0-9EE4-7D1D859E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4D25-5CA7-47D3-A131-0CB3E4F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A0ED-1C18-44B3-B430-08074640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5F91-D23E-4C2D-A8F7-1914AF3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9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3BE-0471-4492-894C-26BF380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134F-D631-42B1-9365-58B8B6F1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AD4F-643C-4C2C-AD30-01D69995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4FC6-4E09-4E03-A7D8-20E8A3F8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C546-FBD0-4506-94E1-1A7A892D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53F6-5842-49F6-8214-982A400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C1B1F-F033-4B38-9579-8D4CD89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54BF4-70BC-4D79-AFBA-B980CC9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2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EA9-B0E4-4A21-9BBD-33B2CDF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B74C-242B-4166-8365-2EC0FCF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15BE-6D0C-452D-B4C6-8D776E7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657D-388B-4AEA-927A-0ABCE2A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68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4B55-CB2D-4B4D-8A5E-C096230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FADB6-B152-4005-BC90-46CF506F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3D38-CE1E-4C7E-9189-47283983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4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5E5-2A53-45AC-9229-64284491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9FED-6362-4C79-A948-B6A842A4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9B56-5376-4710-A098-BF613C4D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42D-CEEF-48D3-B391-0AEDDA2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7419-565D-4DB8-AA5D-14949C0A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E351-F02D-4C83-A50A-E0400CA8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1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D60-2FD7-49AA-816D-561C259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CD0D-CCCA-4D9A-AF0F-71D94C8B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2174-14D2-43EA-92FE-A131BE8D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BEC5-0E0D-4A3C-84AA-2FB25EA7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469A-5DD3-42DB-A0AC-6ADCD748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7DF3-4E92-44DE-94E1-D5FE66A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8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EF8B-B3A9-465F-AF7E-C52C523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4C50-E794-4A59-B459-906E8952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0A53-A3DB-43FB-9C7D-59E644839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E181-5E95-4012-89B5-E5CF011362D6}" type="datetimeFigureOut">
              <a:rPr lang="en-NL" smtClean="0"/>
              <a:t>05/07/2021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00C5-9033-4E1D-B282-D0DBB37C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C3-C847-453F-B99C-CAB28936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5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638780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381F0-CF58-45AE-A69D-6C08AC2BEF79}"/>
              </a:ext>
            </a:extLst>
          </p:cNvPr>
          <p:cNvSpPr txBox="1"/>
          <p:nvPr/>
        </p:nvSpPr>
        <p:spPr>
          <a:xfrm>
            <a:off x="2913681" y="495946"/>
            <a:ext cx="260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Linear/large mid-category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611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99613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38902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381F0-CF58-45AE-A69D-6C08AC2BEF79}"/>
              </a:ext>
            </a:extLst>
          </p:cNvPr>
          <p:cNvSpPr txBox="1"/>
          <p:nvPr/>
        </p:nvSpPr>
        <p:spPr>
          <a:xfrm>
            <a:off x="2913681" y="49594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Non-Linear/ overlapping / mid-category largest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9192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011132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381F0-CF58-45AE-A69D-6C08AC2BEF79}"/>
              </a:ext>
            </a:extLst>
          </p:cNvPr>
          <p:cNvSpPr txBox="1"/>
          <p:nvPr/>
        </p:nvSpPr>
        <p:spPr>
          <a:xfrm>
            <a:off x="2913681" y="495946"/>
            <a:ext cx="443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Non-Linear/overlapping/mid-category largest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0724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908839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381F0-CF58-45AE-A69D-6C08AC2BEF79}"/>
              </a:ext>
            </a:extLst>
          </p:cNvPr>
          <p:cNvSpPr txBox="1"/>
          <p:nvPr/>
        </p:nvSpPr>
        <p:spPr>
          <a:xfrm>
            <a:off x="2913681" y="495946"/>
            <a:ext cx="441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Non-Linear/overlapping/low-category largest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551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872035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381F0-CF58-45AE-A69D-6C08AC2BEF79}"/>
              </a:ext>
            </a:extLst>
          </p:cNvPr>
          <p:cNvSpPr txBox="1"/>
          <p:nvPr/>
        </p:nvSpPr>
        <p:spPr>
          <a:xfrm>
            <a:off x="2913681" y="495946"/>
            <a:ext cx="448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Non-Linear/overlapping/high-category largest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35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23504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D35A23-2783-44A4-AB7C-4AEBD09222C6}"/>
              </a:ext>
            </a:extLst>
          </p:cNvPr>
          <p:cNvSpPr/>
          <p:nvPr/>
        </p:nvSpPr>
        <p:spPr>
          <a:xfrm>
            <a:off x="3807984" y="4073236"/>
            <a:ext cx="914400" cy="657379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5EE49-5614-4859-89E9-AA49EF5E0AE0}"/>
              </a:ext>
            </a:extLst>
          </p:cNvPr>
          <p:cNvSpPr txBox="1"/>
          <p:nvPr/>
        </p:nvSpPr>
        <p:spPr>
          <a:xfrm>
            <a:off x="2882685" y="596685"/>
            <a:ext cx="392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Linear/ overlapping/ large mid-category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880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100444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D35A23-2783-44A4-AB7C-4AEBD09222C6}"/>
              </a:ext>
            </a:extLst>
          </p:cNvPr>
          <p:cNvSpPr/>
          <p:nvPr/>
        </p:nvSpPr>
        <p:spPr>
          <a:xfrm>
            <a:off x="3845094" y="4747412"/>
            <a:ext cx="914400" cy="657379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F01868-EB73-40D6-BA2F-1036EB874DC4}"/>
              </a:ext>
            </a:extLst>
          </p:cNvPr>
          <p:cNvSpPr txBox="1"/>
          <p:nvPr/>
        </p:nvSpPr>
        <p:spPr>
          <a:xfrm>
            <a:off x="2758698" y="480447"/>
            <a:ext cx="30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Linear/ all categories same size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59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282674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381F0-CF58-45AE-A69D-6C08AC2BEF79}"/>
              </a:ext>
            </a:extLst>
          </p:cNvPr>
          <p:cNvSpPr txBox="1"/>
          <p:nvPr/>
        </p:nvSpPr>
        <p:spPr>
          <a:xfrm>
            <a:off x="2913681" y="495946"/>
            <a:ext cx="475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Non-Linear/overlapping/all categories same size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486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156124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381F0-CF58-45AE-A69D-6C08AC2BEF79}"/>
              </a:ext>
            </a:extLst>
          </p:cNvPr>
          <p:cNvSpPr txBox="1"/>
          <p:nvPr/>
        </p:nvSpPr>
        <p:spPr>
          <a:xfrm>
            <a:off x="2913681" y="495946"/>
            <a:ext cx="475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Non-Linear/overlapping/all categories same size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0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967752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833890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599864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0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574905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5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E79D-2A65-40CD-993B-0C3BF2621577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Väisänen</dc:creator>
  <cp:lastModifiedBy>Suvi Väisänen</cp:lastModifiedBy>
  <cp:revision>47</cp:revision>
  <dcterms:created xsi:type="dcterms:W3CDTF">2021-04-10T18:33:05Z</dcterms:created>
  <dcterms:modified xsi:type="dcterms:W3CDTF">2021-07-05T19:08:36Z</dcterms:modified>
</cp:coreProperties>
</file>