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329" r:id="rId2"/>
    <p:sldId id="326" r:id="rId3"/>
    <p:sldId id="33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898" autoAdjust="0"/>
  </p:normalViewPr>
  <p:slideViewPr>
    <p:cSldViewPr>
      <p:cViewPr>
        <p:scale>
          <a:sx n="100" d="100"/>
          <a:sy n="100" d="100"/>
        </p:scale>
        <p:origin x="-7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271"/>
            <a:ext cx="1447800" cy="45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0" y="2213865"/>
            <a:ext cx="91549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tx2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l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l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l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itchFamily="2" charset="2"/>
              <a:buChar char="l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2" r:id="rId2"/>
    <p:sldLayoutId id="2147483696" r:id="rId3"/>
    <p:sldLayoutId id="2147483692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윈도우 </a:t>
            </a:r>
            <a:r>
              <a:rPr lang="ko-KR" altLang="en-US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2285" y="-28727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좋아하는 동물 투표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6"/>
          <a:stretch/>
        </p:blipFill>
        <p:spPr bwMode="auto">
          <a:xfrm>
            <a:off x="1871700" y="1590675"/>
            <a:ext cx="35528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4090" y="144878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/>
          <a:stretch/>
        </p:blipFill>
        <p:spPr bwMode="auto">
          <a:xfrm>
            <a:off x="1601670" y="1511496"/>
            <a:ext cx="6091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7215" y="27865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23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26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윈도우 프로그래밍</vt:lpstr>
      <vt:lpstr>이번 장에서 만들 프로그램(1)</vt:lpstr>
      <vt:lpstr>이번 장에서 만들 프로그램(2)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bitcamp</cp:lastModifiedBy>
  <cp:revision>240</cp:revision>
  <dcterms:created xsi:type="dcterms:W3CDTF">2012-07-23T02:34:37Z</dcterms:created>
  <dcterms:modified xsi:type="dcterms:W3CDTF">2020-03-26T08:35:50Z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