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FD9"/>
    <a:srgbClr val="07A1D7"/>
    <a:srgbClr val="14E2EC"/>
    <a:srgbClr val="62F4D1"/>
    <a:srgbClr val="07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0CDCC-A69D-4386-BACE-E342B82C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CC8C4A-BFE8-46E2-9260-2FC02861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27B631-FFC0-4B57-B707-6ED564F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3AE7B2-7DBC-4028-B450-44A0A748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42F109-7110-4D4F-A2A1-A89FD238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C2D8D-392B-490F-94D9-BA217AC9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8618E-3F8E-4EDA-A6D4-CFDB226B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B8AB9-DD2A-4774-862A-FF97250C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C484F5-8C81-49C0-A146-3DFBFDF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F12118-9E3B-453A-89AB-887EBB8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722DC7-8862-4A71-BDD6-BE88BBA9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6AEA13-C113-40B3-94E3-053D1045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C83F5C-4CC5-489A-B703-1B263399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0E8A5-274A-43E8-B108-40103675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DC323B-54BD-4DAB-9A65-E12AC84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1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55F30-62BF-4954-985F-4F0DAC6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093BFF-2295-4DCC-945D-DFFDB9C5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0E990-2509-41ED-8038-B4F9012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DFBFBF-D61E-455C-B57F-1183FB6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D77DD7-A85D-41EA-933D-AF07E315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6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B92D0-12CA-4FAB-BC1F-6CB2AF85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9024AA-E209-4BBF-BFAF-22106B0A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B6991A-9D24-44B6-B66C-3FF0F2D6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71472-765B-46E5-BEE3-78A35D2D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642CDC-4DCB-459A-9644-99F8F95E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3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46C5C-53E1-42A1-B783-52FEF17A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1504F-FEB0-437A-B561-D6DDF7D8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7131F2-5824-4842-B631-29ED88D8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5E7822-E6AB-4C79-81FE-3F5A45E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A8C3CF-7D4A-47E5-BBE7-EAB6C84C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E6D1EE-4002-452F-ABFD-F3D7533E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DF4F31-FD34-4E14-9D2A-5F9A363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8C680C-828B-4E6F-AF7D-8E0E64D7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29D2FE-8086-4BBA-A437-0C6A8713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9FDD38-A14F-434B-85DB-CB2BFE7E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113C10A-2436-4ACD-AF06-668EBD2A7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D752FB-E57F-424F-9B02-22B50D1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D36560-2D96-4CA9-9C3C-02E2CA0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F1FF10-D446-45ED-8F62-E287F65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EAC2C-B671-405D-9FCA-9EE5423E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E97CCB-7FB5-456D-8139-497934F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13B8FE-A3AF-4F4C-BECE-00294BA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B29C52-5DD7-49DD-AFF4-3C4AC195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66350B5-6BF8-4EE8-8685-C6C767C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D94F94-5C49-49F8-86F5-FFC09F2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612129-5D3D-4A15-928D-B64AF88F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9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5C480F-739F-4072-BABE-C0527F7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CA9C6-2EC8-4CF0-905D-6023A697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F1586D-0B26-44B4-9D35-D5DB14272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A17802-AF37-4742-8680-273579FC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5C9783-0C24-4F5C-9C5F-4B393A2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DA181B-ECCD-4CD1-BF7F-5BB106B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8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21BA3-729A-4D13-B8D6-8B76DBB2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FA16E5C-DFDE-4B02-948D-F82AB057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BD5410-FFB0-4B72-B0BC-4F99543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B78282-3CF1-4C3C-87FC-F222C5F7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790913-541A-4E94-B0BC-56927B0F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880436-B56A-4C1A-9502-335B4734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8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C66049-DEFA-43A9-A6AC-E10C2B1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417F9B-24F4-4F00-A326-5A2903A1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EE7E6B-12E4-424F-AFC2-82173BB7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104D0F-569C-402A-B9AF-977948A3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09C1E0-5D92-4384-B201-8412702C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1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555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Świerniak</dc:creator>
  <cp:lastModifiedBy>Grzegorz Świerniak</cp:lastModifiedBy>
  <cp:revision>2</cp:revision>
  <dcterms:created xsi:type="dcterms:W3CDTF">2019-06-29T15:49:37Z</dcterms:created>
  <dcterms:modified xsi:type="dcterms:W3CDTF">2019-06-29T15:52:46Z</dcterms:modified>
</cp:coreProperties>
</file>