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029" y="5211435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8988" y="5211435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974" y="4026630"/>
            <a:ext cx="914400" cy="914400"/>
          </a:xfrm>
          <a:prstGeom prst="rect">
            <a:avLst/>
          </a:prstGeom>
        </p:spPr>
      </p:pic>
      <p:pic>
        <p:nvPicPr>
          <p:cNvPr id="10" name="Grafika 9" descr="Otwarty folder">
            <a:extLst>
              <a:ext uri="{FF2B5EF4-FFF2-40B4-BE49-F238E27FC236}">
                <a16:creationId xmlns:a16="http://schemas.microsoft.com/office/drawing/2014/main" id="{AFBC10FB-EEEB-4B41-950C-78D45405EB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7334" y="4035209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6174" y="2935408"/>
            <a:ext cx="914400" cy="914400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99F87B7D-3ACA-471D-8FBE-DE88E017F66D}"/>
              </a:ext>
            </a:extLst>
          </p:cNvPr>
          <p:cNvSpPr/>
          <p:nvPr/>
        </p:nvSpPr>
        <p:spPr>
          <a:xfrm>
            <a:off x="293333" y="2040834"/>
            <a:ext cx="2690191" cy="4359966"/>
          </a:xfrm>
          <a:prstGeom prst="round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Panoramiczny</PresentationFormat>
  <Paragraphs>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10</cp:revision>
  <dcterms:created xsi:type="dcterms:W3CDTF">2019-06-29T15:49:37Z</dcterms:created>
  <dcterms:modified xsi:type="dcterms:W3CDTF">2019-06-29T16:35:48Z</dcterms:modified>
</cp:coreProperties>
</file>